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aleway Thin"/>
      <p:bold r:id="rId24"/>
      <p:boldItalic r:id="rId25"/>
    </p:embeddedFont>
    <p:embeddedFont>
      <p:font typeface="Fira Sans Extra Condensed Medium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82">
          <p15:clr>
            <a:srgbClr val="9AA0A6"/>
          </p15:clr>
        </p15:guide>
        <p15:guide id="2" pos="716">
          <p15:clr>
            <a:srgbClr val="9AA0A6"/>
          </p15:clr>
        </p15:guide>
        <p15:guide id="3" orient="horz" pos="345">
          <p15:clr>
            <a:srgbClr val="9AA0A6"/>
          </p15:clr>
        </p15:guide>
        <p15:guide id="4" pos="2880">
          <p15:clr>
            <a:srgbClr val="9AA0A6"/>
          </p15:clr>
        </p15:guide>
        <p15:guide id="5" pos="504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82" orient="horz"/>
        <p:guide pos="716"/>
        <p:guide pos="345" orient="horz"/>
        <p:guide pos="2880"/>
        <p:guide pos="504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alewayThin-bold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Medium-regular.fntdata"/><Relationship Id="rId25" Type="http://schemas.openxmlformats.org/officeDocument/2006/relationships/font" Target="fonts/RalewayThin-boldItalic.fntdata"/><Relationship Id="rId28" Type="http://schemas.openxmlformats.org/officeDocument/2006/relationships/font" Target="fonts/FiraSansExtraCondensedMedium-italic.fntdata"/><Relationship Id="rId27" Type="http://schemas.openxmlformats.org/officeDocument/2006/relationships/font" Target="fonts/FiraSansExtraCondensed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55b7897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55b7897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855b789732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855b789732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8537ab7a27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8537ab7a27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746a2be763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746a2be763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746a2be763_0_1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746a2be763_0_1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855b789732_0_1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855b789732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55b789732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55b789732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46a2be763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46a2be763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746a2be763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746a2be763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746a2be763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746a2be763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746a2be763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746a2be763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746a2be763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746a2be763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855b789732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855b789732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537ab7a2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8537ab7a2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90670" y="957425"/>
            <a:ext cx="40956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327689" y="3498937"/>
            <a:ext cx="2087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idx="1" type="subTitle"/>
          </p:nvPr>
        </p:nvSpPr>
        <p:spPr>
          <a:xfrm flipH="1">
            <a:off x="2001775" y="2802050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" name="Google Shape;43;p11"/>
          <p:cNvSpPr txBox="1"/>
          <p:nvPr>
            <p:ph hasCustomPrompt="1" type="title"/>
          </p:nvPr>
        </p:nvSpPr>
        <p:spPr>
          <a:xfrm flipH="1">
            <a:off x="3695029" y="212459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ctrTitle"/>
          </p:nvPr>
        </p:nvSpPr>
        <p:spPr>
          <a:xfrm flipH="1">
            <a:off x="720025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" name="Google Shape;46;p12"/>
          <p:cNvSpPr txBox="1"/>
          <p:nvPr>
            <p:ph idx="1" type="subTitle"/>
          </p:nvPr>
        </p:nvSpPr>
        <p:spPr>
          <a:xfrm flipH="1">
            <a:off x="720000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7" name="Google Shape;47;p12"/>
          <p:cNvSpPr txBox="1"/>
          <p:nvPr>
            <p:ph idx="2" type="ctrTitle"/>
          </p:nvPr>
        </p:nvSpPr>
        <p:spPr>
          <a:xfrm flipH="1">
            <a:off x="3474309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3" type="subTitle"/>
          </p:nvPr>
        </p:nvSpPr>
        <p:spPr>
          <a:xfrm flipH="1">
            <a:off x="3474283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" name="Google Shape;49;p12"/>
          <p:cNvSpPr txBox="1"/>
          <p:nvPr>
            <p:ph idx="4" type="ctrTitle"/>
          </p:nvPr>
        </p:nvSpPr>
        <p:spPr>
          <a:xfrm flipH="1">
            <a:off x="6240200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5" type="subTitle"/>
          </p:nvPr>
        </p:nvSpPr>
        <p:spPr>
          <a:xfrm flipH="1">
            <a:off x="6240175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" name="Google Shape;51;p12"/>
          <p:cNvSpPr txBox="1"/>
          <p:nvPr>
            <p:ph idx="6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ctrTitle"/>
          </p:nvPr>
        </p:nvSpPr>
        <p:spPr>
          <a:xfrm flipH="1">
            <a:off x="5816750" y="3981612"/>
            <a:ext cx="2195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 flipH="1">
            <a:off x="4617950" y="3229875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5" name="Google Shape;55;p13"/>
          <p:cNvSpPr txBox="1"/>
          <p:nvPr>
            <p:ph idx="2" type="ctrTitle"/>
          </p:nvPr>
        </p:nvSpPr>
        <p:spPr>
          <a:xfrm flipH="1">
            <a:off x="5362550" y="2993304"/>
            <a:ext cx="26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3" type="subTitle"/>
          </p:nvPr>
        </p:nvSpPr>
        <p:spPr>
          <a:xfrm flipH="1">
            <a:off x="4617950" y="2234183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7" name="Google Shape;57;p13"/>
          <p:cNvSpPr txBox="1"/>
          <p:nvPr>
            <p:ph idx="4" type="ctrTitle"/>
          </p:nvPr>
        </p:nvSpPr>
        <p:spPr>
          <a:xfrm flipH="1">
            <a:off x="5362550" y="1992994"/>
            <a:ext cx="26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5" type="subTitle"/>
          </p:nvPr>
        </p:nvSpPr>
        <p:spPr>
          <a:xfrm flipH="1">
            <a:off x="4617950" y="1241275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3"/>
          <p:cNvSpPr txBox="1"/>
          <p:nvPr>
            <p:ph idx="6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2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 flipH="1">
            <a:off x="2397705" y="3197600"/>
            <a:ext cx="1683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 flipH="1">
            <a:off x="2397867" y="3653838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4"/>
          <p:cNvSpPr txBox="1"/>
          <p:nvPr>
            <p:ph idx="2" type="ctrTitle"/>
          </p:nvPr>
        </p:nvSpPr>
        <p:spPr>
          <a:xfrm flipH="1">
            <a:off x="5248425" y="2136400"/>
            <a:ext cx="1416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3" type="subTitle"/>
          </p:nvPr>
        </p:nvSpPr>
        <p:spPr>
          <a:xfrm flipH="1">
            <a:off x="4469325" y="2592638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4"/>
          <p:cNvSpPr txBox="1"/>
          <p:nvPr>
            <p:ph idx="4" type="title"/>
          </p:nvPr>
        </p:nvSpPr>
        <p:spPr>
          <a:xfrm>
            <a:off x="1025047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0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 flipH="1">
            <a:off x="1580125" y="19932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 flipH="1">
            <a:off x="1403575" y="2411059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5"/>
          <p:cNvSpPr txBox="1"/>
          <p:nvPr>
            <p:ph idx="2" type="ctrTitle"/>
          </p:nvPr>
        </p:nvSpPr>
        <p:spPr>
          <a:xfrm flipH="1">
            <a:off x="5288475" y="19932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3" type="subTitle"/>
          </p:nvPr>
        </p:nvSpPr>
        <p:spPr>
          <a:xfrm flipH="1">
            <a:off x="5028525" y="2411050"/>
            <a:ext cx="2715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5"/>
          <p:cNvSpPr txBox="1"/>
          <p:nvPr>
            <p:ph idx="4" type="ctrTitle"/>
          </p:nvPr>
        </p:nvSpPr>
        <p:spPr>
          <a:xfrm flipH="1">
            <a:off x="1580125" y="37131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5" type="subTitle"/>
          </p:nvPr>
        </p:nvSpPr>
        <p:spPr>
          <a:xfrm flipH="1">
            <a:off x="1403575" y="4123694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5"/>
          <p:cNvSpPr txBox="1"/>
          <p:nvPr>
            <p:ph idx="6" type="ctrTitle"/>
          </p:nvPr>
        </p:nvSpPr>
        <p:spPr>
          <a:xfrm flipH="1">
            <a:off x="5288475" y="37131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7" type="subTitle"/>
          </p:nvPr>
        </p:nvSpPr>
        <p:spPr>
          <a:xfrm flipH="1">
            <a:off x="5111925" y="4123694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5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0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 flipH="1">
            <a:off x="1265292" y="1512925"/>
            <a:ext cx="189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 flipH="1">
            <a:off x="1265273" y="1930775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16"/>
          <p:cNvSpPr txBox="1"/>
          <p:nvPr>
            <p:ph idx="2" type="ctrTitle"/>
          </p:nvPr>
        </p:nvSpPr>
        <p:spPr>
          <a:xfrm flipH="1">
            <a:off x="3279682" y="1512925"/>
            <a:ext cx="1983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3" type="subTitle"/>
          </p:nvPr>
        </p:nvSpPr>
        <p:spPr>
          <a:xfrm flipH="1">
            <a:off x="3279914" y="1930775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6"/>
          <p:cNvSpPr txBox="1"/>
          <p:nvPr>
            <p:ph idx="4" type="ctrTitle"/>
          </p:nvPr>
        </p:nvSpPr>
        <p:spPr>
          <a:xfrm flipH="1">
            <a:off x="1265292" y="2864057"/>
            <a:ext cx="189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5" type="subTitle"/>
          </p:nvPr>
        </p:nvSpPr>
        <p:spPr>
          <a:xfrm flipH="1">
            <a:off x="1265273" y="3274648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6"/>
          <p:cNvSpPr txBox="1"/>
          <p:nvPr>
            <p:ph idx="6" type="ctrTitle"/>
          </p:nvPr>
        </p:nvSpPr>
        <p:spPr>
          <a:xfrm flipH="1">
            <a:off x="3279682" y="2864057"/>
            <a:ext cx="1983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7" type="subTitle"/>
          </p:nvPr>
        </p:nvSpPr>
        <p:spPr>
          <a:xfrm flipH="1">
            <a:off x="3279749" y="3274650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6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2952550" y="1329323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8" name="Google Shape;88;p17"/>
          <p:cNvSpPr txBox="1"/>
          <p:nvPr>
            <p:ph hasCustomPrompt="1" type="title"/>
          </p:nvPr>
        </p:nvSpPr>
        <p:spPr>
          <a:xfrm>
            <a:off x="3335050" y="728073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7"/>
          <p:cNvSpPr txBox="1"/>
          <p:nvPr>
            <p:ph idx="2" type="subTitle"/>
          </p:nvPr>
        </p:nvSpPr>
        <p:spPr>
          <a:xfrm>
            <a:off x="1990525" y="2677273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0" name="Google Shape;90;p17"/>
          <p:cNvSpPr txBox="1"/>
          <p:nvPr>
            <p:ph hasCustomPrompt="1" idx="3" type="title"/>
          </p:nvPr>
        </p:nvSpPr>
        <p:spPr>
          <a:xfrm>
            <a:off x="1396977" y="2076023"/>
            <a:ext cx="6327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7"/>
          <p:cNvSpPr txBox="1"/>
          <p:nvPr>
            <p:ph idx="4" type="subTitle"/>
          </p:nvPr>
        </p:nvSpPr>
        <p:spPr>
          <a:xfrm>
            <a:off x="1038025" y="4028775"/>
            <a:ext cx="4367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2" name="Google Shape;92;p17"/>
          <p:cNvSpPr txBox="1"/>
          <p:nvPr>
            <p:ph hasCustomPrompt="1" idx="5" type="title"/>
          </p:nvPr>
        </p:nvSpPr>
        <p:spPr>
          <a:xfrm>
            <a:off x="1038025" y="34275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ctrTitle"/>
          </p:nvPr>
        </p:nvSpPr>
        <p:spPr>
          <a:xfrm>
            <a:off x="1042725" y="175759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1027923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2" type="ctrTitle"/>
          </p:nvPr>
        </p:nvSpPr>
        <p:spPr>
          <a:xfrm>
            <a:off x="3618750" y="175419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3" type="subTitle"/>
          </p:nvPr>
        </p:nvSpPr>
        <p:spPr>
          <a:xfrm>
            <a:off x="3726475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4" type="ctrTitle"/>
          </p:nvPr>
        </p:nvSpPr>
        <p:spPr>
          <a:xfrm>
            <a:off x="6220437" y="176148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5" type="subTitle"/>
          </p:nvPr>
        </p:nvSpPr>
        <p:spPr>
          <a:xfrm>
            <a:off x="6435837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6" type="ctrTitle"/>
          </p:nvPr>
        </p:nvSpPr>
        <p:spPr>
          <a:xfrm>
            <a:off x="1042725" y="328332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7" type="subTitle"/>
          </p:nvPr>
        </p:nvSpPr>
        <p:spPr>
          <a:xfrm>
            <a:off x="1027923" y="3672773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8" type="ctrTitle"/>
          </p:nvPr>
        </p:nvSpPr>
        <p:spPr>
          <a:xfrm>
            <a:off x="3618750" y="327992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9" type="subTitle"/>
          </p:nvPr>
        </p:nvSpPr>
        <p:spPr>
          <a:xfrm>
            <a:off x="3726475" y="3664924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13" type="ctrTitle"/>
          </p:nvPr>
        </p:nvSpPr>
        <p:spPr>
          <a:xfrm>
            <a:off x="6220437" y="327268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14" type="subTitle"/>
          </p:nvPr>
        </p:nvSpPr>
        <p:spPr>
          <a:xfrm>
            <a:off x="6435837" y="3664949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15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4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ctrTitle"/>
          </p:nvPr>
        </p:nvSpPr>
        <p:spPr>
          <a:xfrm flipH="1">
            <a:off x="5935434" y="2160625"/>
            <a:ext cx="218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9" name="Google Shape;109;p19"/>
          <p:cNvSpPr txBox="1"/>
          <p:nvPr>
            <p:ph idx="1" type="subTitle"/>
          </p:nvPr>
        </p:nvSpPr>
        <p:spPr>
          <a:xfrm flipH="1">
            <a:off x="6277409" y="2622075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ctrTitle"/>
          </p:nvPr>
        </p:nvSpPr>
        <p:spPr>
          <a:xfrm>
            <a:off x="1056316" y="2151100"/>
            <a:ext cx="1839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1056341" y="2612550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816325" y="2014020"/>
            <a:ext cx="379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816325" y="2551675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1531475" y="2017344"/>
            <a:ext cx="1753800" cy="888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9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subtitle">
  <p:cSld name="CUSTOM_6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ctrTitle"/>
          </p:nvPr>
        </p:nvSpPr>
        <p:spPr>
          <a:xfrm flipH="1">
            <a:off x="1325250" y="815150"/>
            <a:ext cx="64935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15" name="Google Shape;115;p21"/>
          <p:cNvSpPr txBox="1"/>
          <p:nvPr>
            <p:ph idx="1" type="subTitle"/>
          </p:nvPr>
        </p:nvSpPr>
        <p:spPr>
          <a:xfrm flipH="1">
            <a:off x="2923175" y="3186013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text">
  <p:cSld name="CUSTOM_7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idx="1" type="subTitle"/>
          </p:nvPr>
        </p:nvSpPr>
        <p:spPr>
          <a:xfrm flipH="1">
            <a:off x="3535325" y="3068650"/>
            <a:ext cx="3751200" cy="12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2"/>
          <p:cNvSpPr txBox="1"/>
          <p:nvPr>
            <p:ph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8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 flipH="1">
            <a:off x="3543300" y="3623671"/>
            <a:ext cx="4572000" cy="122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ctrTitle"/>
          </p:nvPr>
        </p:nvSpPr>
        <p:spPr>
          <a:xfrm flipH="1">
            <a:off x="2877600" y="-264150"/>
            <a:ext cx="33888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23" name="Google Shape;123;p24"/>
          <p:cNvSpPr txBox="1"/>
          <p:nvPr>
            <p:ph idx="1" type="subTitle"/>
          </p:nvPr>
        </p:nvSpPr>
        <p:spPr>
          <a:xfrm flipH="1">
            <a:off x="2923200" y="1904987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4" name="Google Shape;124;p24"/>
          <p:cNvSpPr txBox="1"/>
          <p:nvPr/>
        </p:nvSpPr>
        <p:spPr>
          <a:xfrm>
            <a:off x="2753850" y="3999234"/>
            <a:ext cx="36363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CREDITS: This presentation template was created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, including icons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, and infographics &amp; images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. </a:t>
            </a:r>
            <a:endParaRPr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hasCustomPrompt="1" type="title"/>
          </p:nvPr>
        </p:nvSpPr>
        <p:spPr>
          <a:xfrm>
            <a:off x="652677" y="2022412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5"/>
          <p:cNvSpPr txBox="1"/>
          <p:nvPr>
            <p:ph hasCustomPrompt="1" idx="2" type="title"/>
          </p:nvPr>
        </p:nvSpPr>
        <p:spPr>
          <a:xfrm>
            <a:off x="652677" y="2916959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5"/>
          <p:cNvSpPr txBox="1"/>
          <p:nvPr>
            <p:ph hasCustomPrompt="1" idx="3" type="title"/>
          </p:nvPr>
        </p:nvSpPr>
        <p:spPr>
          <a:xfrm>
            <a:off x="4302096" y="2863017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5"/>
          <p:cNvSpPr txBox="1"/>
          <p:nvPr>
            <p:ph hasCustomPrompt="1" idx="4" type="title"/>
          </p:nvPr>
        </p:nvSpPr>
        <p:spPr>
          <a:xfrm>
            <a:off x="4302096" y="3737552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 flipH="1">
            <a:off x="2126275" y="1666983"/>
            <a:ext cx="2354100" cy="5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31" name="Google Shape;131;p25"/>
          <p:cNvSpPr txBox="1"/>
          <p:nvPr>
            <p:ph idx="5" type="subTitle"/>
          </p:nvPr>
        </p:nvSpPr>
        <p:spPr>
          <a:xfrm>
            <a:off x="2126173" y="2084942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32" name="Google Shape;132;p25"/>
          <p:cNvSpPr txBox="1"/>
          <p:nvPr>
            <p:ph idx="6" type="subTitle"/>
          </p:nvPr>
        </p:nvSpPr>
        <p:spPr>
          <a:xfrm flipH="1">
            <a:off x="2126199" y="2557617"/>
            <a:ext cx="2886300" cy="5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7" type="subTitle"/>
          </p:nvPr>
        </p:nvSpPr>
        <p:spPr>
          <a:xfrm>
            <a:off x="2126172" y="2975792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34" name="Google Shape;134;p25"/>
          <p:cNvSpPr txBox="1"/>
          <p:nvPr>
            <p:ph idx="8" type="subTitle"/>
          </p:nvPr>
        </p:nvSpPr>
        <p:spPr>
          <a:xfrm flipH="1">
            <a:off x="5834967" y="2930497"/>
            <a:ext cx="2354100" cy="2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9" type="subTitle"/>
          </p:nvPr>
        </p:nvSpPr>
        <p:spPr>
          <a:xfrm>
            <a:off x="5834797" y="2984238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36" name="Google Shape;136;p25"/>
          <p:cNvSpPr txBox="1"/>
          <p:nvPr>
            <p:ph idx="13" type="subTitle"/>
          </p:nvPr>
        </p:nvSpPr>
        <p:spPr>
          <a:xfrm flipH="1">
            <a:off x="5834928" y="3796859"/>
            <a:ext cx="2354100" cy="2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14" type="subTitle"/>
          </p:nvPr>
        </p:nvSpPr>
        <p:spPr>
          <a:xfrm>
            <a:off x="5834797" y="3850600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38" name="Google Shape;138;p25"/>
          <p:cNvSpPr txBox="1"/>
          <p:nvPr>
            <p:ph idx="15" type="title"/>
          </p:nvPr>
        </p:nvSpPr>
        <p:spPr>
          <a:xfrm>
            <a:off x="1048247" y="361226"/>
            <a:ext cx="37029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 flipH="1">
            <a:off x="4734900" y="2943276"/>
            <a:ext cx="31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 flipH="1">
            <a:off x="4734875" y="3404726"/>
            <a:ext cx="3188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2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ctrTitle"/>
          </p:nvPr>
        </p:nvSpPr>
        <p:spPr>
          <a:xfrm flipH="1">
            <a:off x="1047300" y="2154825"/>
            <a:ext cx="21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 flipH="1">
            <a:off x="1047300" y="2699875"/>
            <a:ext cx="2838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ctrTitle"/>
          </p:nvPr>
        </p:nvSpPr>
        <p:spPr>
          <a:xfrm flipH="1">
            <a:off x="5988750" y="2154825"/>
            <a:ext cx="21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 flipH="1">
            <a:off x="5251650" y="2699875"/>
            <a:ext cx="2838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4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039849" y="359300"/>
            <a:ext cx="54507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" type="body"/>
          </p:nvPr>
        </p:nvSpPr>
        <p:spPr>
          <a:xfrm>
            <a:off x="1052425" y="1881025"/>
            <a:ext cx="57666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ctrTitle"/>
          </p:nvPr>
        </p:nvSpPr>
        <p:spPr>
          <a:xfrm flipH="1">
            <a:off x="1052100" y="1203041"/>
            <a:ext cx="25398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 flipH="1">
            <a:off x="1051850" y="2972467"/>
            <a:ext cx="2388600" cy="13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Thin"/>
              <a:buChar char="●"/>
              <a:defRPr sz="1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google.com/intl/es/chrome/" TargetMode="External"/><Relationship Id="rId4" Type="http://schemas.openxmlformats.org/officeDocument/2006/relationships/hyperlink" Target="https://www.mozilla.org/es-AR/firefox/new/" TargetMode="External"/><Relationship Id="rId9" Type="http://schemas.openxmlformats.org/officeDocument/2006/relationships/image" Target="../media/image4.png"/><Relationship Id="rId5" Type="http://schemas.openxmlformats.org/officeDocument/2006/relationships/hyperlink" Target="https://support.apple.com/es_ES/downloads/safari" TargetMode="External"/><Relationship Id="rId6" Type="http://schemas.openxmlformats.org/officeDocument/2006/relationships/hyperlink" Target="https://support.microsoft.com/es-ar/help/17621/internet-explorer-downloads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2.png"/><Relationship Id="rId10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atom.io/" TargetMode="External"/><Relationship Id="rId5" Type="http://schemas.openxmlformats.org/officeDocument/2006/relationships/hyperlink" Target="https://www.sublimetext.com/3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pp.slack.com/client/TUKV32M8C/CULDKCA69" TargetMode="External"/><Relationship Id="rId4" Type="http://schemas.openxmlformats.org/officeDocument/2006/relationships/hyperlink" Target="mailto:info@rocketcode.com.a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pp.slack.com/client/TUKV32M8C/CULDKCA69" TargetMode="External"/><Relationship Id="rId4" Type="http://schemas.openxmlformats.org/officeDocument/2006/relationships/hyperlink" Target="http://null" TargetMode="External"/><Relationship Id="rId5" Type="http://schemas.openxmlformats.org/officeDocument/2006/relationships/hyperlink" Target="https://twitter.com/rocket_code?lang=es" TargetMode="External"/><Relationship Id="rId6" Type="http://schemas.openxmlformats.org/officeDocument/2006/relationships/hyperlink" Target="https://www.instagram.com/rocket_code/" TargetMode="External"/><Relationship Id="rId7" Type="http://schemas.openxmlformats.org/officeDocument/2006/relationships/hyperlink" Target="https://www.facebook.com/rocketcodear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7"/>
          <p:cNvGrpSpPr/>
          <p:nvPr/>
        </p:nvGrpSpPr>
        <p:grpSpPr>
          <a:xfrm>
            <a:off x="5867992" y="-1005571"/>
            <a:ext cx="1939231" cy="1939231"/>
            <a:chOff x="238125" y="2189800"/>
            <a:chExt cx="1119325" cy="1119325"/>
          </a:xfrm>
        </p:grpSpPr>
        <p:sp>
          <p:nvSpPr>
            <p:cNvPr id="145" name="Google Shape;145;p27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7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7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27"/>
          <p:cNvSpPr/>
          <p:nvPr/>
        </p:nvSpPr>
        <p:spPr>
          <a:xfrm>
            <a:off x="7030613" y="3254225"/>
            <a:ext cx="2837700" cy="283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7"/>
          <p:cNvSpPr txBox="1"/>
          <p:nvPr>
            <p:ph type="ctrTitle"/>
          </p:nvPr>
        </p:nvSpPr>
        <p:spPr>
          <a:xfrm>
            <a:off x="916200" y="1351150"/>
            <a:ext cx="60627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Curso de </a:t>
            </a:r>
            <a:r>
              <a:rPr lang="en" sz="6500">
                <a:solidFill>
                  <a:schemeClr val="accent1"/>
                </a:solidFill>
              </a:rPr>
              <a:t>JavaScript</a:t>
            </a:r>
            <a:endParaRPr sz="6500">
              <a:solidFill>
                <a:schemeClr val="accen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59" name="Google Shape;159;p27"/>
          <p:cNvSpPr txBox="1"/>
          <p:nvPr>
            <p:ph idx="1" type="subTitle"/>
          </p:nvPr>
        </p:nvSpPr>
        <p:spPr>
          <a:xfrm>
            <a:off x="1153234" y="3511650"/>
            <a:ext cx="30063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Profesor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Fran López</a:t>
            </a:r>
            <a:endParaRPr sz="1800"/>
          </a:p>
        </p:txBody>
      </p:sp>
      <p:cxnSp>
        <p:nvCxnSpPr>
          <p:cNvPr id="160" name="Google Shape;160;p27"/>
          <p:cNvCxnSpPr/>
          <p:nvPr/>
        </p:nvCxnSpPr>
        <p:spPr>
          <a:xfrm>
            <a:off x="1059504" y="3583350"/>
            <a:ext cx="0" cy="5271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7"/>
          <p:cNvSpPr/>
          <p:nvPr/>
        </p:nvSpPr>
        <p:spPr>
          <a:xfrm>
            <a:off x="6750725" y="-108235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27"/>
          <p:cNvGrpSpPr/>
          <p:nvPr/>
        </p:nvGrpSpPr>
        <p:grpSpPr>
          <a:xfrm>
            <a:off x="8728164" y="560795"/>
            <a:ext cx="1302294" cy="1329958"/>
            <a:chOff x="441625" y="885600"/>
            <a:chExt cx="1100375" cy="1123750"/>
          </a:xfrm>
        </p:grpSpPr>
        <p:sp>
          <p:nvSpPr>
            <p:cNvPr id="163" name="Google Shape;163;p27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27"/>
          <p:cNvGrpSpPr/>
          <p:nvPr/>
        </p:nvGrpSpPr>
        <p:grpSpPr>
          <a:xfrm>
            <a:off x="6239202" y="4365695"/>
            <a:ext cx="1302294" cy="1329958"/>
            <a:chOff x="441625" y="885600"/>
            <a:chExt cx="1100375" cy="1123750"/>
          </a:xfrm>
        </p:grpSpPr>
        <p:sp>
          <p:nvSpPr>
            <p:cNvPr id="289" name="Google Shape;289;p27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27"/>
          <p:cNvSpPr/>
          <p:nvPr/>
        </p:nvSpPr>
        <p:spPr>
          <a:xfrm>
            <a:off x="5742500" y="3696925"/>
            <a:ext cx="251315" cy="25131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7"/>
          <p:cNvSpPr/>
          <p:nvPr/>
        </p:nvSpPr>
        <p:spPr>
          <a:xfrm>
            <a:off x="4081125" y="-184275"/>
            <a:ext cx="752800" cy="686125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7"/>
          <p:cNvSpPr/>
          <p:nvPr/>
        </p:nvSpPr>
        <p:spPr>
          <a:xfrm>
            <a:off x="7252600" y="3331073"/>
            <a:ext cx="527138" cy="52710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7"/>
          <p:cNvGrpSpPr/>
          <p:nvPr/>
        </p:nvGrpSpPr>
        <p:grpSpPr>
          <a:xfrm>
            <a:off x="-246837" y="829650"/>
            <a:ext cx="1204723" cy="1254910"/>
            <a:chOff x="7421838" y="4540088"/>
            <a:chExt cx="1204723" cy="1254910"/>
          </a:xfrm>
        </p:grpSpPr>
        <p:sp>
          <p:nvSpPr>
            <p:cNvPr id="418" name="Google Shape;418;p27"/>
            <p:cNvSpPr/>
            <p:nvPr/>
          </p:nvSpPr>
          <p:spPr>
            <a:xfrm>
              <a:off x="7621475" y="4795750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7556775" y="4706775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7486538" y="4629063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7421838" y="4540088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27"/>
          <p:cNvSpPr/>
          <p:nvPr/>
        </p:nvSpPr>
        <p:spPr>
          <a:xfrm>
            <a:off x="7615175" y="1503775"/>
            <a:ext cx="251315" cy="25131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B5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36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36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HERRAMIENTAS</a:t>
            </a:r>
            <a:endParaRPr sz="6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DE </a:t>
            </a:r>
            <a:r>
              <a:rPr lang="en" sz="6300">
                <a:solidFill>
                  <a:schemeClr val="accent1"/>
                </a:solidFill>
              </a:rPr>
              <a:t>TRABAJO</a:t>
            </a:r>
            <a:endParaRPr sz="6300">
              <a:solidFill>
                <a:schemeClr val="accent1"/>
              </a:solidFill>
            </a:endParaRPr>
          </a:p>
        </p:txBody>
      </p:sp>
      <p:sp>
        <p:nvSpPr>
          <p:cNvPr id="1505" name="Google Shape;1505;p36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6" name="Google Shape;1506;p36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1507" name="Google Shape;1507;p36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6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6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6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6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6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6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6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6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6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6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6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9" name="Google Shape;1519;p36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1520" name="Google Shape;1520;p36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6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6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6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6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6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6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6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6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6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6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6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6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6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6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6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6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6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6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6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6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6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6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6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6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6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6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6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6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6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6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6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6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6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6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6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6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6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6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6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6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6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6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6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6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6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6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6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6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6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6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6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6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6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6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6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6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6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6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6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6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6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6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6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6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6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6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6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6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6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6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6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6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6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6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6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6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6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6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6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6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6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6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6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6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6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6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6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6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6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6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6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6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6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6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6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6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6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6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6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6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6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6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6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6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6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6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6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6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6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6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6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6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6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6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6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6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6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6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6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6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6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6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6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6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5" name="Google Shape;1645;p36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6" name="Google Shape;1646;p36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647" name="Google Shape;1647;p36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6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6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0" name="Google Shape;1650;p36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36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36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36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36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36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37"/>
          <p:cNvSpPr txBox="1"/>
          <p:nvPr>
            <p:ph idx="1" type="subTitle"/>
          </p:nvPr>
        </p:nvSpPr>
        <p:spPr>
          <a:xfrm flipH="1">
            <a:off x="3535325" y="3068650"/>
            <a:ext cx="3751200" cy="12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diferencia de otras disciplinas digitales, en </a:t>
            </a:r>
            <a:r>
              <a:rPr b="1" lang="en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desarrollo web</a:t>
            </a:r>
            <a:r>
              <a:rPr lang="en"/>
              <a:t>, no necesitamos demasiados softwares.</a:t>
            </a:r>
            <a:endParaRPr/>
          </a:p>
        </p:txBody>
      </p:sp>
      <p:sp>
        <p:nvSpPr>
          <p:cNvPr id="1661" name="Google Shape;1661;p37"/>
          <p:cNvSpPr/>
          <p:nvPr/>
        </p:nvSpPr>
        <p:spPr>
          <a:xfrm>
            <a:off x="-236825" y="2508250"/>
            <a:ext cx="3357600" cy="335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37"/>
          <p:cNvSpPr/>
          <p:nvPr/>
        </p:nvSpPr>
        <p:spPr>
          <a:xfrm>
            <a:off x="7007075" y="-794375"/>
            <a:ext cx="3857700" cy="385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3" name="Google Shape;1663;p37"/>
          <p:cNvGrpSpPr/>
          <p:nvPr/>
        </p:nvGrpSpPr>
        <p:grpSpPr>
          <a:xfrm>
            <a:off x="-561670" y="1798598"/>
            <a:ext cx="1584069" cy="1615186"/>
            <a:chOff x="238125" y="2189800"/>
            <a:chExt cx="1119325" cy="1119325"/>
          </a:xfrm>
        </p:grpSpPr>
        <p:sp>
          <p:nvSpPr>
            <p:cNvPr id="1664" name="Google Shape;1664;p37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6" name="Google Shape;1676;p37"/>
          <p:cNvSpPr/>
          <p:nvPr/>
        </p:nvSpPr>
        <p:spPr>
          <a:xfrm>
            <a:off x="1816525" y="2840038"/>
            <a:ext cx="366534" cy="366534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37"/>
          <p:cNvSpPr/>
          <p:nvPr/>
        </p:nvSpPr>
        <p:spPr>
          <a:xfrm>
            <a:off x="1998938" y="3780000"/>
            <a:ext cx="481995" cy="481995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37"/>
          <p:cNvSpPr/>
          <p:nvPr/>
        </p:nvSpPr>
        <p:spPr>
          <a:xfrm>
            <a:off x="8396627" y="2669627"/>
            <a:ext cx="481962" cy="48196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9" name="Google Shape;1679;p37"/>
          <p:cNvGrpSpPr/>
          <p:nvPr/>
        </p:nvGrpSpPr>
        <p:grpSpPr>
          <a:xfrm>
            <a:off x="6860470" y="540012"/>
            <a:ext cx="765153" cy="765068"/>
            <a:chOff x="1451675" y="2190025"/>
            <a:chExt cx="184650" cy="184625"/>
          </a:xfrm>
        </p:grpSpPr>
        <p:sp>
          <p:nvSpPr>
            <p:cNvPr id="1680" name="Google Shape;1680;p37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3" name="Google Shape;1683;p37"/>
          <p:cNvSpPr txBox="1"/>
          <p:nvPr>
            <p:ph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HERRAMIENTAS DE </a:t>
            </a:r>
            <a:r>
              <a:rPr lang="en">
                <a:solidFill>
                  <a:schemeClr val="accent1"/>
                </a:solidFill>
              </a:rPr>
              <a:t>TRABAJO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8"/>
          <p:cNvSpPr txBox="1"/>
          <p:nvPr>
            <p:ph idx="1" type="subTitle"/>
          </p:nvPr>
        </p:nvSpPr>
        <p:spPr>
          <a:xfrm flipH="1">
            <a:off x="3535325" y="1692900"/>
            <a:ext cx="3751200" cy="264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Los </a:t>
            </a: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navegadores</a:t>
            </a:r>
            <a:r>
              <a:rPr lang="en" sz="1600"/>
              <a:t> son los software más utilizado de todos. En la actualidad, los más populares son: </a:t>
            </a:r>
            <a:r>
              <a:rPr b="1" lang="en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Google Chrome</a:t>
            </a:r>
            <a:r>
              <a:rPr lang="en" sz="1600"/>
              <a:t>, </a:t>
            </a:r>
            <a:r>
              <a:rPr b="1" lang="en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Firefox</a:t>
            </a:r>
            <a:r>
              <a:rPr lang="en" sz="1600"/>
              <a:t>, </a:t>
            </a:r>
            <a:r>
              <a:rPr b="1" lang="en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/>
              </a:rPr>
              <a:t>Safari</a:t>
            </a:r>
            <a:r>
              <a:rPr lang="en" sz="1600"/>
              <a:t>, e </a:t>
            </a:r>
            <a:r>
              <a:rPr b="1" lang="en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6"/>
              </a:rPr>
              <a:t>Internet Explorer</a:t>
            </a:r>
            <a:r>
              <a:rPr lang="en" sz="1600"/>
              <a:t>.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 cualquiera de ellos, podrán iniciarse en el mundo de la programación. Nosotros, les recomendamos que utilicen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Google Chrome</a:t>
            </a:r>
            <a:r>
              <a:rPr lang="en" sz="1200"/>
              <a:t>.</a:t>
            </a:r>
            <a:endParaRPr sz="1200"/>
          </a:p>
        </p:txBody>
      </p:sp>
      <p:sp>
        <p:nvSpPr>
          <p:cNvPr id="1689" name="Google Shape;1689;p38"/>
          <p:cNvSpPr/>
          <p:nvPr/>
        </p:nvSpPr>
        <p:spPr>
          <a:xfrm>
            <a:off x="-236825" y="2508250"/>
            <a:ext cx="3357600" cy="335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38"/>
          <p:cNvSpPr/>
          <p:nvPr/>
        </p:nvSpPr>
        <p:spPr>
          <a:xfrm>
            <a:off x="7007075" y="-794375"/>
            <a:ext cx="3857700" cy="385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1" name="Google Shape;1691;p38"/>
          <p:cNvGrpSpPr/>
          <p:nvPr/>
        </p:nvGrpSpPr>
        <p:grpSpPr>
          <a:xfrm>
            <a:off x="-561670" y="1798598"/>
            <a:ext cx="1584069" cy="1615186"/>
            <a:chOff x="238125" y="2189800"/>
            <a:chExt cx="1119325" cy="1119325"/>
          </a:xfrm>
        </p:grpSpPr>
        <p:sp>
          <p:nvSpPr>
            <p:cNvPr id="1692" name="Google Shape;1692;p38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8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8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8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4" name="Google Shape;1704;p38"/>
          <p:cNvSpPr/>
          <p:nvPr/>
        </p:nvSpPr>
        <p:spPr>
          <a:xfrm>
            <a:off x="1816525" y="2840038"/>
            <a:ext cx="366534" cy="366534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38"/>
          <p:cNvSpPr/>
          <p:nvPr/>
        </p:nvSpPr>
        <p:spPr>
          <a:xfrm>
            <a:off x="1998938" y="3780000"/>
            <a:ext cx="481995" cy="481995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38"/>
          <p:cNvSpPr/>
          <p:nvPr/>
        </p:nvSpPr>
        <p:spPr>
          <a:xfrm>
            <a:off x="8396627" y="2669627"/>
            <a:ext cx="481962" cy="48196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7" name="Google Shape;1707;p38"/>
          <p:cNvGrpSpPr/>
          <p:nvPr/>
        </p:nvGrpSpPr>
        <p:grpSpPr>
          <a:xfrm>
            <a:off x="6860470" y="540012"/>
            <a:ext cx="765153" cy="765068"/>
            <a:chOff x="1451675" y="2190025"/>
            <a:chExt cx="184650" cy="184625"/>
          </a:xfrm>
        </p:grpSpPr>
        <p:sp>
          <p:nvSpPr>
            <p:cNvPr id="1708" name="Google Shape;1708;p38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1" name="Google Shape;1711;p38"/>
          <p:cNvSpPr txBox="1"/>
          <p:nvPr>
            <p:ph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NAVEGADORES</a:t>
            </a:r>
            <a:endParaRPr/>
          </a:p>
        </p:txBody>
      </p:sp>
      <p:pic>
        <p:nvPicPr>
          <p:cNvPr id="1712" name="Google Shape;171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0865" y="3267053"/>
            <a:ext cx="253683" cy="249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2315" y="3251048"/>
            <a:ext cx="298064" cy="28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1589" y="3243113"/>
            <a:ext cx="298066" cy="29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57422" y="3264728"/>
            <a:ext cx="253682" cy="253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9"/>
          <p:cNvSpPr txBox="1"/>
          <p:nvPr>
            <p:ph idx="1" type="subTitle"/>
          </p:nvPr>
        </p:nvSpPr>
        <p:spPr>
          <a:xfrm flipH="1">
            <a:off x="3377825" y="3068650"/>
            <a:ext cx="3908700" cy="12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Los </a:t>
            </a:r>
            <a:r>
              <a:rPr b="1"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editores de texto</a:t>
            </a:r>
            <a:r>
              <a:rPr lang="en" sz="1600"/>
              <a:t> son los software más importantes para el desarrollo de sitios web. En la actualidad, los más populares son: </a:t>
            </a:r>
            <a:r>
              <a:rPr b="1" lang="en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Visual Studio Code</a:t>
            </a:r>
            <a:r>
              <a:rPr lang="en" sz="1600"/>
              <a:t>, </a:t>
            </a:r>
            <a:r>
              <a:rPr b="1" lang="en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Atom</a:t>
            </a:r>
            <a:r>
              <a:rPr lang="en" sz="1600"/>
              <a:t>, y </a:t>
            </a:r>
            <a:r>
              <a:rPr b="1" lang="en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/>
              </a:rPr>
              <a:t>Sublime</a:t>
            </a:r>
            <a:r>
              <a:rPr lang="en" sz="1600"/>
              <a:t>.</a:t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 cualquiera de ellos, podrán iniciarse en el mundo de la programación. Nosotros, les recomendamos que utilicen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Visual Studio Code</a:t>
            </a:r>
            <a:r>
              <a:rPr lang="en" sz="1200"/>
              <a:t>.</a:t>
            </a:r>
            <a:endParaRPr sz="1200"/>
          </a:p>
        </p:txBody>
      </p:sp>
      <p:pic>
        <p:nvPicPr>
          <p:cNvPr id="1721" name="Google Shape;172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1135" y="3251065"/>
            <a:ext cx="281033" cy="28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0096" y="3251063"/>
            <a:ext cx="281033" cy="2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2173" y="3251065"/>
            <a:ext cx="281033" cy="281028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p39"/>
          <p:cNvSpPr/>
          <p:nvPr/>
        </p:nvSpPr>
        <p:spPr>
          <a:xfrm>
            <a:off x="-236825" y="2508250"/>
            <a:ext cx="3357600" cy="335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39"/>
          <p:cNvSpPr/>
          <p:nvPr/>
        </p:nvSpPr>
        <p:spPr>
          <a:xfrm>
            <a:off x="7007075" y="-794375"/>
            <a:ext cx="3857700" cy="385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6" name="Google Shape;1726;p39"/>
          <p:cNvGrpSpPr/>
          <p:nvPr/>
        </p:nvGrpSpPr>
        <p:grpSpPr>
          <a:xfrm>
            <a:off x="-561670" y="1798598"/>
            <a:ext cx="1584069" cy="1615186"/>
            <a:chOff x="238125" y="2189800"/>
            <a:chExt cx="1119325" cy="1119325"/>
          </a:xfrm>
        </p:grpSpPr>
        <p:sp>
          <p:nvSpPr>
            <p:cNvPr id="1727" name="Google Shape;1727;p39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9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9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9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9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9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9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9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9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9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9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9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9" name="Google Shape;1739;p39"/>
          <p:cNvSpPr/>
          <p:nvPr/>
        </p:nvSpPr>
        <p:spPr>
          <a:xfrm>
            <a:off x="1816525" y="2840038"/>
            <a:ext cx="366534" cy="366534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39"/>
          <p:cNvSpPr/>
          <p:nvPr/>
        </p:nvSpPr>
        <p:spPr>
          <a:xfrm>
            <a:off x="1998938" y="3780000"/>
            <a:ext cx="481995" cy="481995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39"/>
          <p:cNvSpPr/>
          <p:nvPr/>
        </p:nvSpPr>
        <p:spPr>
          <a:xfrm>
            <a:off x="8396627" y="2669627"/>
            <a:ext cx="481962" cy="48196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2" name="Google Shape;1742;p39"/>
          <p:cNvGrpSpPr/>
          <p:nvPr/>
        </p:nvGrpSpPr>
        <p:grpSpPr>
          <a:xfrm>
            <a:off x="6860470" y="540012"/>
            <a:ext cx="765153" cy="765068"/>
            <a:chOff x="1451675" y="2190025"/>
            <a:chExt cx="184650" cy="184625"/>
          </a:xfrm>
        </p:grpSpPr>
        <p:sp>
          <p:nvSpPr>
            <p:cNvPr id="1743" name="Google Shape;1743;p39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9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9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6" name="Google Shape;1746;p39"/>
          <p:cNvSpPr txBox="1"/>
          <p:nvPr>
            <p:ph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EDITORES DE TEXTO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40"/>
          <p:cNvSpPr/>
          <p:nvPr/>
        </p:nvSpPr>
        <p:spPr>
          <a:xfrm>
            <a:off x="-2033675" y="1777000"/>
            <a:ext cx="4535700" cy="453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1752" name="Google Shape;1752;p40"/>
          <p:cNvSpPr txBox="1"/>
          <p:nvPr>
            <p:ph type="ctrTitle"/>
          </p:nvPr>
        </p:nvSpPr>
        <p:spPr>
          <a:xfrm flipH="1">
            <a:off x="1419375" y="116850"/>
            <a:ext cx="63054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GRACIAS</a:t>
            </a:r>
            <a:endParaRPr sz="7200"/>
          </a:p>
        </p:txBody>
      </p:sp>
      <p:sp>
        <p:nvSpPr>
          <p:cNvPr id="1753" name="Google Shape;1753;p40"/>
          <p:cNvSpPr txBox="1"/>
          <p:nvPr>
            <p:ph idx="1" type="subTitle"/>
          </p:nvPr>
        </p:nvSpPr>
        <p:spPr>
          <a:xfrm flipH="1">
            <a:off x="2428950" y="2008800"/>
            <a:ext cx="4286100" cy="18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¿Te quedaron dudas?</a:t>
            </a:r>
            <a:endParaRPr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No te olvides que podes encontrarnos en nuestro canal de </a:t>
            </a:r>
            <a:r>
              <a:rPr b="1" lang="en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Slack</a:t>
            </a:r>
            <a:r>
              <a:rPr lang="en" sz="1600"/>
              <a:t>.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También podes mandarnos un email a </a:t>
            </a:r>
            <a:r>
              <a:rPr b="1" lang="en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info@rocketcode.com.ar</a:t>
            </a:r>
            <a:r>
              <a:rPr lang="en" sz="1600"/>
              <a:t>.</a:t>
            </a:r>
            <a:endParaRPr sz="1600"/>
          </a:p>
        </p:txBody>
      </p:sp>
      <p:sp>
        <p:nvSpPr>
          <p:cNvPr id="1754" name="Google Shape;1754;p40"/>
          <p:cNvSpPr/>
          <p:nvPr/>
        </p:nvSpPr>
        <p:spPr>
          <a:xfrm>
            <a:off x="6872200" y="-528050"/>
            <a:ext cx="4535700" cy="453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5" name="Google Shape;1755;p40"/>
          <p:cNvGrpSpPr/>
          <p:nvPr/>
        </p:nvGrpSpPr>
        <p:grpSpPr>
          <a:xfrm>
            <a:off x="1136091" y="4047315"/>
            <a:ext cx="1606231" cy="1606231"/>
            <a:chOff x="238125" y="2189800"/>
            <a:chExt cx="1119325" cy="1119325"/>
          </a:xfrm>
        </p:grpSpPr>
        <p:sp>
          <p:nvSpPr>
            <p:cNvPr id="1756" name="Google Shape;1756;p40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0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0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0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0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0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0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0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0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0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0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0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8" name="Google Shape;1768;p40"/>
          <p:cNvGrpSpPr/>
          <p:nvPr/>
        </p:nvGrpSpPr>
        <p:grpSpPr>
          <a:xfrm>
            <a:off x="7364025" y="-598500"/>
            <a:ext cx="1320350" cy="1313405"/>
            <a:chOff x="3966050" y="1420800"/>
            <a:chExt cx="1320350" cy="1313405"/>
          </a:xfrm>
        </p:grpSpPr>
        <p:sp>
          <p:nvSpPr>
            <p:cNvPr id="1769" name="Google Shape;1769;p40"/>
            <p:cNvSpPr/>
            <p:nvPr/>
          </p:nvSpPr>
          <p:spPr>
            <a:xfrm>
              <a:off x="3966050" y="1420800"/>
              <a:ext cx="1195644" cy="1188699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0"/>
            <p:cNvSpPr/>
            <p:nvPr/>
          </p:nvSpPr>
          <p:spPr>
            <a:xfrm>
              <a:off x="4028382" y="1483174"/>
              <a:ext cx="1195644" cy="1188656"/>
            </a:xfrm>
            <a:custGeom>
              <a:rect b="b" l="l" r="r" t="t"/>
              <a:pathLst>
                <a:path extrusionOk="0" h="27727" w="27890">
                  <a:moveTo>
                    <a:pt x="27492" y="0"/>
                  </a:moveTo>
                  <a:cubicBezTo>
                    <a:pt x="27319" y="0"/>
                    <a:pt x="27108" y="97"/>
                    <a:pt x="26932" y="273"/>
                  </a:cubicBezTo>
                  <a:lnTo>
                    <a:pt x="355" y="26850"/>
                  </a:lnTo>
                  <a:cubicBezTo>
                    <a:pt x="85" y="27122"/>
                    <a:pt x="1" y="27474"/>
                    <a:pt x="168" y="27641"/>
                  </a:cubicBezTo>
                  <a:cubicBezTo>
                    <a:pt x="225" y="27699"/>
                    <a:pt x="306" y="27727"/>
                    <a:pt x="397" y="27727"/>
                  </a:cubicBezTo>
                  <a:cubicBezTo>
                    <a:pt x="569" y="27727"/>
                    <a:pt x="781" y="27630"/>
                    <a:pt x="957" y="27454"/>
                  </a:cubicBezTo>
                  <a:lnTo>
                    <a:pt x="27536" y="876"/>
                  </a:lnTo>
                  <a:cubicBezTo>
                    <a:pt x="27806" y="606"/>
                    <a:pt x="27890" y="251"/>
                    <a:pt x="27723" y="86"/>
                  </a:cubicBezTo>
                  <a:cubicBezTo>
                    <a:pt x="27665" y="28"/>
                    <a:pt x="27584" y="0"/>
                    <a:pt x="274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0"/>
            <p:cNvSpPr/>
            <p:nvPr/>
          </p:nvSpPr>
          <p:spPr>
            <a:xfrm>
              <a:off x="4090713" y="1545506"/>
              <a:ext cx="1195687" cy="1188699"/>
            </a:xfrm>
            <a:custGeom>
              <a:rect b="b" l="l" r="r" t="t"/>
              <a:pathLst>
                <a:path extrusionOk="0" h="27728" w="27891">
                  <a:moveTo>
                    <a:pt x="27492" y="0"/>
                  </a:moveTo>
                  <a:cubicBezTo>
                    <a:pt x="27320" y="0"/>
                    <a:pt x="27108" y="98"/>
                    <a:pt x="26932" y="273"/>
                  </a:cubicBezTo>
                  <a:lnTo>
                    <a:pt x="355" y="26850"/>
                  </a:lnTo>
                  <a:cubicBezTo>
                    <a:pt x="85" y="27122"/>
                    <a:pt x="1" y="27474"/>
                    <a:pt x="168" y="27641"/>
                  </a:cubicBezTo>
                  <a:cubicBezTo>
                    <a:pt x="225" y="27700"/>
                    <a:pt x="306" y="27727"/>
                    <a:pt x="398" y="27727"/>
                  </a:cubicBezTo>
                  <a:cubicBezTo>
                    <a:pt x="570" y="27727"/>
                    <a:pt x="781" y="27630"/>
                    <a:pt x="957" y="27454"/>
                  </a:cubicBezTo>
                  <a:lnTo>
                    <a:pt x="27536" y="876"/>
                  </a:lnTo>
                  <a:cubicBezTo>
                    <a:pt x="27806" y="606"/>
                    <a:pt x="27890" y="252"/>
                    <a:pt x="27723" y="86"/>
                  </a:cubicBezTo>
                  <a:cubicBezTo>
                    <a:pt x="27665" y="28"/>
                    <a:pt x="27584" y="0"/>
                    <a:pt x="274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2" name="Google Shape;1772;p40"/>
          <p:cNvSpPr/>
          <p:nvPr/>
        </p:nvSpPr>
        <p:spPr>
          <a:xfrm>
            <a:off x="7054253" y="2236500"/>
            <a:ext cx="670518" cy="670496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3" name="Google Shape;1773;p40"/>
          <p:cNvGrpSpPr/>
          <p:nvPr/>
        </p:nvGrpSpPr>
        <p:grpSpPr>
          <a:xfrm rot="1178694">
            <a:off x="756356" y="1711928"/>
            <a:ext cx="638221" cy="638134"/>
            <a:chOff x="1451675" y="2190025"/>
            <a:chExt cx="184650" cy="184625"/>
          </a:xfrm>
        </p:grpSpPr>
        <p:sp>
          <p:nvSpPr>
            <p:cNvPr id="1774" name="Google Shape;1774;p40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0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0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7" name="Google Shape;1777;p40"/>
          <p:cNvSpPr/>
          <p:nvPr/>
        </p:nvSpPr>
        <p:spPr>
          <a:xfrm>
            <a:off x="2746050" y="4062150"/>
            <a:ext cx="3656700" cy="35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"/>
          <p:cNvSpPr txBox="1"/>
          <p:nvPr>
            <p:ph idx="1" type="subTitle"/>
          </p:nvPr>
        </p:nvSpPr>
        <p:spPr>
          <a:xfrm>
            <a:off x="3816325" y="2551675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Presentación del curso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8"/>
          <p:cNvSpPr txBox="1"/>
          <p:nvPr>
            <p:ph type="ctrTitle"/>
          </p:nvPr>
        </p:nvSpPr>
        <p:spPr>
          <a:xfrm>
            <a:off x="3816325" y="2014020"/>
            <a:ext cx="379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Clase</a:t>
            </a:r>
            <a:endParaRPr/>
          </a:p>
        </p:txBody>
      </p:sp>
      <p:sp>
        <p:nvSpPr>
          <p:cNvPr id="429" name="Google Shape;429;p28"/>
          <p:cNvSpPr txBox="1"/>
          <p:nvPr>
            <p:ph idx="2" type="title"/>
          </p:nvPr>
        </p:nvSpPr>
        <p:spPr>
          <a:xfrm>
            <a:off x="1531475" y="2017344"/>
            <a:ext cx="1753800" cy="8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430" name="Google Shape;430;p28"/>
          <p:cNvCxnSpPr/>
          <p:nvPr/>
        </p:nvCxnSpPr>
        <p:spPr>
          <a:xfrm>
            <a:off x="3450475" y="1741645"/>
            <a:ext cx="0" cy="1439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28"/>
          <p:cNvSpPr/>
          <p:nvPr/>
        </p:nvSpPr>
        <p:spPr>
          <a:xfrm>
            <a:off x="-799125" y="-15769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6785350" y="32699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8"/>
          <p:cNvGrpSpPr/>
          <p:nvPr/>
        </p:nvGrpSpPr>
        <p:grpSpPr>
          <a:xfrm>
            <a:off x="1995506" y="-713429"/>
            <a:ext cx="1227358" cy="1253431"/>
            <a:chOff x="441625" y="885600"/>
            <a:chExt cx="1100375" cy="1123750"/>
          </a:xfrm>
        </p:grpSpPr>
        <p:sp>
          <p:nvSpPr>
            <p:cNvPr id="434" name="Google Shape;434;p28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28"/>
          <p:cNvGrpSpPr/>
          <p:nvPr/>
        </p:nvGrpSpPr>
        <p:grpSpPr>
          <a:xfrm>
            <a:off x="5710791" y="4269988"/>
            <a:ext cx="1502706" cy="1502670"/>
            <a:chOff x="2817100" y="2404400"/>
            <a:chExt cx="1024200" cy="1024175"/>
          </a:xfrm>
        </p:grpSpPr>
        <p:sp>
          <p:nvSpPr>
            <p:cNvPr id="560" name="Google Shape;560;p28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3" name="Google Shape;563;p28"/>
          <p:cNvSpPr/>
          <p:nvPr/>
        </p:nvSpPr>
        <p:spPr>
          <a:xfrm>
            <a:off x="1867050" y="864725"/>
            <a:ext cx="752800" cy="686125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4" name="Google Shape;564;p28"/>
          <p:cNvGrpSpPr/>
          <p:nvPr/>
        </p:nvGrpSpPr>
        <p:grpSpPr>
          <a:xfrm>
            <a:off x="8777306" y="2751596"/>
            <a:ext cx="1227358" cy="1253431"/>
            <a:chOff x="441625" y="885600"/>
            <a:chExt cx="1100375" cy="1123750"/>
          </a:xfrm>
        </p:grpSpPr>
        <p:sp>
          <p:nvSpPr>
            <p:cNvPr id="565" name="Google Shape;565;p28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8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8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0" name="Google Shape;690;p28"/>
          <p:cNvSpPr/>
          <p:nvPr/>
        </p:nvSpPr>
        <p:spPr>
          <a:xfrm>
            <a:off x="8424000" y="2249602"/>
            <a:ext cx="423793" cy="423793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9"/>
          <p:cNvSpPr/>
          <p:nvPr/>
        </p:nvSpPr>
        <p:spPr>
          <a:xfrm>
            <a:off x="5403525" y="-676275"/>
            <a:ext cx="2807100" cy="2807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9"/>
          <p:cNvSpPr txBox="1"/>
          <p:nvPr>
            <p:ph type="ctrTitle"/>
          </p:nvPr>
        </p:nvSpPr>
        <p:spPr>
          <a:xfrm flipH="1">
            <a:off x="1052100" y="1203041"/>
            <a:ext cx="25398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Hola! Soy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Fran López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697" name="Google Shape;697;p29"/>
          <p:cNvSpPr txBox="1"/>
          <p:nvPr>
            <p:ph idx="1" type="subTitle"/>
          </p:nvPr>
        </p:nvSpPr>
        <p:spPr>
          <a:xfrm flipH="1">
            <a:off x="1051850" y="2972467"/>
            <a:ext cx="2388600" cy="13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Desarrollador Frontend en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MercadoLibre</a:t>
            </a:r>
            <a:r>
              <a:rPr lang="en"/>
              <a:t>, y tu profesor en este curso.</a:t>
            </a:r>
            <a:endParaRPr/>
          </a:p>
        </p:txBody>
      </p:sp>
      <p:grpSp>
        <p:nvGrpSpPr>
          <p:cNvPr id="698" name="Google Shape;698;p29"/>
          <p:cNvGrpSpPr/>
          <p:nvPr/>
        </p:nvGrpSpPr>
        <p:grpSpPr>
          <a:xfrm>
            <a:off x="4249556" y="-360911"/>
            <a:ext cx="1484516" cy="1516051"/>
            <a:chOff x="441625" y="885600"/>
            <a:chExt cx="1100375" cy="1123750"/>
          </a:xfrm>
        </p:grpSpPr>
        <p:sp>
          <p:nvSpPr>
            <p:cNvPr id="699" name="Google Shape;699;p29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9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9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9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9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9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9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9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9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9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9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9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9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9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9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9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9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9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9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9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9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9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9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9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9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9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" name="Google Shape;824;p29"/>
          <p:cNvGrpSpPr/>
          <p:nvPr/>
        </p:nvGrpSpPr>
        <p:grpSpPr>
          <a:xfrm>
            <a:off x="7751714" y="4108467"/>
            <a:ext cx="1362288" cy="1362255"/>
            <a:chOff x="2817100" y="2404400"/>
            <a:chExt cx="1024200" cy="1024175"/>
          </a:xfrm>
        </p:grpSpPr>
        <p:sp>
          <p:nvSpPr>
            <p:cNvPr id="825" name="Google Shape;825;p29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8309450" y="540000"/>
            <a:ext cx="1050268" cy="104416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29"/>
          <p:cNvSpPr/>
          <p:nvPr/>
        </p:nvSpPr>
        <p:spPr>
          <a:xfrm>
            <a:off x="8364203" y="594791"/>
            <a:ext cx="1050268" cy="1044130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29"/>
          <p:cNvSpPr/>
          <p:nvPr/>
        </p:nvSpPr>
        <p:spPr>
          <a:xfrm>
            <a:off x="8418957" y="649545"/>
            <a:ext cx="1050305" cy="104416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1" name="Google Shape;8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675" y="588000"/>
            <a:ext cx="3967500" cy="39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 DAMOS LA BIENVENIDA!</a:t>
            </a:r>
            <a:endParaRPr/>
          </a:p>
        </p:txBody>
      </p:sp>
      <p:sp>
        <p:nvSpPr>
          <p:cNvPr id="837" name="Google Shape;837;p30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30"/>
          <p:cNvSpPr txBox="1"/>
          <p:nvPr>
            <p:ph idx="1" type="body"/>
          </p:nvPr>
        </p:nvSpPr>
        <p:spPr>
          <a:xfrm>
            <a:off x="1052425" y="1881025"/>
            <a:ext cx="61209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 parte de la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 comunidad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8786FB"/>
              </a:buClr>
              <a:buSzPts val="1600"/>
              <a:buFont typeface="Raleway Thin"/>
              <a:buChar char="●"/>
            </a:pPr>
            <a:r>
              <a:rPr lang="en"/>
              <a:t>Contamos con varios canales en </a:t>
            </a:r>
            <a:r>
              <a:rPr b="1" lang="en">
                <a:solidFill>
                  <a:schemeClr val="accen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Slack</a:t>
            </a:r>
            <a:r>
              <a:rPr lang="en"/>
              <a:t> para que puedas despejar todas tus dudas.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8786FB"/>
              </a:buClr>
              <a:buSzPts val="1600"/>
              <a:buChar char="●"/>
            </a:pPr>
            <a:r>
              <a:rPr lang="en"/>
              <a:t>Visitá nuestro </a:t>
            </a:r>
            <a:r>
              <a:rPr b="1" lang="en">
                <a:solidFill>
                  <a:schemeClr val="accen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</a:t>
            </a:r>
            <a:r>
              <a:rPr lang="en"/>
              <a:t>. Subimos contenido gratuito semanalmente para que puedas seguir aprendiendo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8786FB"/>
              </a:buClr>
              <a:buSzPts val="1600"/>
              <a:buFont typeface="Raleway Thin"/>
              <a:buChar char="●"/>
            </a:pPr>
            <a:r>
              <a:rPr lang="en"/>
              <a:t>Síguenos en nuestras redes sociales para enterarte de las últimas novedades: </a:t>
            </a:r>
            <a:r>
              <a:rPr b="1" lang="en">
                <a:solidFill>
                  <a:schemeClr val="accen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Twitter</a:t>
            </a:r>
            <a:r>
              <a:rPr lang="en"/>
              <a:t>, </a:t>
            </a:r>
            <a:r>
              <a:rPr b="1" lang="en">
                <a:solidFill>
                  <a:schemeClr val="accen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Instagram</a:t>
            </a:r>
            <a:r>
              <a:rPr lang="en"/>
              <a:t>, y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>
                <a:solidFill>
                  <a:schemeClr val="accen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Facebook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.</a:t>
            </a:r>
            <a:endParaRPr/>
          </a:p>
        </p:txBody>
      </p:sp>
      <p:sp>
        <p:nvSpPr>
          <p:cNvPr id="839" name="Google Shape;839;p30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30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30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30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30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30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30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" name="Google Shape;850;p31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851" name="Google Shape;851;p31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1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1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1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1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1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1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1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1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1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1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1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1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1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1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1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1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1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1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1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1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1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1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1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1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1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1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1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1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1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1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1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1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1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1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1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1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1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1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1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1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1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1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1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1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1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1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1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1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1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1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1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1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1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1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1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1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1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1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1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1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1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6" name="Google Shape;976;p31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31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31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VAMOS A </a:t>
            </a:r>
            <a:r>
              <a:rPr lang="en">
                <a:solidFill>
                  <a:schemeClr val="accent1"/>
                </a:solidFill>
              </a:rPr>
              <a:t>APRENDER</a:t>
            </a:r>
            <a:r>
              <a:rPr lang="en">
                <a:solidFill>
                  <a:srgbClr val="B3B5FF"/>
                </a:solidFill>
              </a:rPr>
              <a:t>?</a:t>
            </a:r>
            <a:endParaRPr>
              <a:solidFill>
                <a:srgbClr val="B3B5FF"/>
              </a:solidFill>
            </a:endParaRPr>
          </a:p>
        </p:txBody>
      </p:sp>
      <p:sp>
        <p:nvSpPr>
          <p:cNvPr id="979" name="Google Shape;979;p31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0" name="Google Shape;980;p31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981" name="Google Shape;981;p31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1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1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1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1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1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1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1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1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1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1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1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" name="Google Shape;993;p31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994" name="Google Shape;994;p31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1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1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7" name="Google Shape;997;p31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31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31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31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31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31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2"/>
          <p:cNvSpPr txBox="1"/>
          <p:nvPr>
            <p:ph idx="1" type="subTitle"/>
          </p:nvPr>
        </p:nvSpPr>
        <p:spPr>
          <a:xfrm>
            <a:off x="1027923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Aprenderás los fundamentos de la programación que te van a servir para casi cualquier lenguaje.</a:t>
            </a:r>
            <a:endParaRPr sz="1200"/>
          </a:p>
        </p:txBody>
      </p:sp>
      <p:sp>
        <p:nvSpPr>
          <p:cNvPr id="1008" name="Google Shape;1008;p32"/>
          <p:cNvSpPr txBox="1"/>
          <p:nvPr>
            <p:ph idx="3" type="subTitle"/>
          </p:nvPr>
        </p:nvSpPr>
        <p:spPr>
          <a:xfrm>
            <a:off x="3620475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Aprenderás todo acerca de los diferentes tipos de datos que podemos usar en JavaScript.</a:t>
            </a:r>
            <a:endParaRPr sz="1200"/>
          </a:p>
        </p:txBody>
      </p:sp>
      <p:sp>
        <p:nvSpPr>
          <p:cNvPr id="1009" name="Google Shape;1009;p32"/>
          <p:cNvSpPr txBox="1"/>
          <p:nvPr>
            <p:ph idx="15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 VAMOS A APRENDER?</a:t>
            </a:r>
            <a:endParaRPr/>
          </a:p>
        </p:txBody>
      </p:sp>
      <p:sp>
        <p:nvSpPr>
          <p:cNvPr id="1010" name="Google Shape;1010;p32"/>
          <p:cNvSpPr txBox="1"/>
          <p:nvPr>
            <p:ph idx="6" type="ctrTitle"/>
          </p:nvPr>
        </p:nvSpPr>
        <p:spPr>
          <a:xfrm>
            <a:off x="1027923" y="3276056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Funciones</a:t>
            </a:r>
            <a:endParaRPr sz="1700"/>
          </a:p>
        </p:txBody>
      </p:sp>
      <p:sp>
        <p:nvSpPr>
          <p:cNvPr id="1011" name="Google Shape;1011;p32"/>
          <p:cNvSpPr txBox="1"/>
          <p:nvPr>
            <p:ph type="ctrTitle"/>
          </p:nvPr>
        </p:nvSpPr>
        <p:spPr>
          <a:xfrm>
            <a:off x="1027925" y="1764850"/>
            <a:ext cx="2190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Fundamentos</a:t>
            </a:r>
            <a:endParaRPr sz="1700"/>
          </a:p>
        </p:txBody>
      </p:sp>
      <p:sp>
        <p:nvSpPr>
          <p:cNvPr id="1012" name="Google Shape;1012;p32"/>
          <p:cNvSpPr txBox="1"/>
          <p:nvPr>
            <p:ph idx="2" type="ctrTitle"/>
          </p:nvPr>
        </p:nvSpPr>
        <p:spPr>
          <a:xfrm>
            <a:off x="3618750" y="176146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Variables</a:t>
            </a:r>
            <a:endParaRPr sz="1700"/>
          </a:p>
        </p:txBody>
      </p:sp>
      <p:sp>
        <p:nvSpPr>
          <p:cNvPr id="1013" name="Google Shape;1013;p32"/>
          <p:cNvSpPr txBox="1"/>
          <p:nvPr>
            <p:ph idx="4" type="ctrTitle"/>
          </p:nvPr>
        </p:nvSpPr>
        <p:spPr>
          <a:xfrm>
            <a:off x="6213036" y="176148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Condicionales</a:t>
            </a:r>
            <a:endParaRPr sz="1700"/>
          </a:p>
        </p:txBody>
      </p:sp>
      <p:sp>
        <p:nvSpPr>
          <p:cNvPr id="1014" name="Google Shape;1014;p32"/>
          <p:cNvSpPr txBox="1"/>
          <p:nvPr>
            <p:ph idx="5" type="subTitle"/>
          </p:nvPr>
        </p:nvSpPr>
        <p:spPr>
          <a:xfrm>
            <a:off x="6209586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Aprenderás a crear condiciones complejas para tener todo el control del flujo de tu aplicación.</a:t>
            </a:r>
            <a:endParaRPr sz="1200"/>
          </a:p>
        </p:txBody>
      </p:sp>
      <p:sp>
        <p:nvSpPr>
          <p:cNvPr id="1015" name="Google Shape;1015;p32"/>
          <p:cNvSpPr txBox="1"/>
          <p:nvPr>
            <p:ph idx="7" type="subTitle"/>
          </p:nvPr>
        </p:nvSpPr>
        <p:spPr>
          <a:xfrm>
            <a:off x="1027923" y="3672773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Aprenderás a generar código reutilizable a través de las funciones.</a:t>
            </a:r>
            <a:endParaRPr sz="1200"/>
          </a:p>
        </p:txBody>
      </p:sp>
      <p:sp>
        <p:nvSpPr>
          <p:cNvPr id="1016" name="Google Shape;1016;p32"/>
          <p:cNvSpPr txBox="1"/>
          <p:nvPr>
            <p:ph idx="8" type="ctrTitle"/>
          </p:nvPr>
        </p:nvSpPr>
        <p:spPr>
          <a:xfrm>
            <a:off x="3618750" y="3272656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Navegador Web</a:t>
            </a:r>
            <a:endParaRPr sz="1700"/>
          </a:p>
        </p:txBody>
      </p:sp>
      <p:sp>
        <p:nvSpPr>
          <p:cNvPr id="1017" name="Google Shape;1017;p32"/>
          <p:cNvSpPr txBox="1"/>
          <p:nvPr>
            <p:ph idx="9" type="subTitle"/>
          </p:nvPr>
        </p:nvSpPr>
        <p:spPr>
          <a:xfrm>
            <a:off x="3620475" y="3664949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Aprenderás a manipular el DOM del navegador para interactuar con tu sitio web desde JavaScript.</a:t>
            </a:r>
            <a:endParaRPr sz="1200"/>
          </a:p>
        </p:txBody>
      </p:sp>
      <p:sp>
        <p:nvSpPr>
          <p:cNvPr id="1018" name="Google Shape;1018;p32"/>
          <p:cNvSpPr txBox="1"/>
          <p:nvPr>
            <p:ph idx="13" type="ctrTitle"/>
          </p:nvPr>
        </p:nvSpPr>
        <p:spPr>
          <a:xfrm>
            <a:off x="6213024" y="3272675"/>
            <a:ext cx="2001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Almacenamiento</a:t>
            </a:r>
            <a:endParaRPr sz="1700"/>
          </a:p>
        </p:txBody>
      </p:sp>
      <p:sp>
        <p:nvSpPr>
          <p:cNvPr id="1019" name="Google Shape;1019;p32"/>
          <p:cNvSpPr txBox="1"/>
          <p:nvPr>
            <p:ph idx="14" type="subTitle"/>
          </p:nvPr>
        </p:nvSpPr>
        <p:spPr>
          <a:xfrm>
            <a:off x="6209573" y="3664950"/>
            <a:ext cx="1959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Aprenderás a almacenar información temporal en el local storage de tu navegador.</a:t>
            </a:r>
            <a:endParaRPr sz="1200"/>
          </a:p>
        </p:txBody>
      </p:sp>
      <p:cxnSp>
        <p:nvCxnSpPr>
          <p:cNvPr id="1020" name="Google Shape;1020;p32"/>
          <p:cNvCxnSpPr/>
          <p:nvPr/>
        </p:nvCxnSpPr>
        <p:spPr>
          <a:xfrm>
            <a:off x="3218875" y="2010161"/>
            <a:ext cx="0" cy="846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" name="Google Shape;1021;p32"/>
          <p:cNvCxnSpPr/>
          <p:nvPr/>
        </p:nvCxnSpPr>
        <p:spPr>
          <a:xfrm>
            <a:off x="5904925" y="2010161"/>
            <a:ext cx="0" cy="846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" name="Google Shape;1022;p32"/>
          <p:cNvCxnSpPr/>
          <p:nvPr/>
        </p:nvCxnSpPr>
        <p:spPr>
          <a:xfrm>
            <a:off x="3218875" y="3559811"/>
            <a:ext cx="0" cy="846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p32"/>
          <p:cNvCxnSpPr/>
          <p:nvPr/>
        </p:nvCxnSpPr>
        <p:spPr>
          <a:xfrm>
            <a:off x="5904925" y="3559811"/>
            <a:ext cx="0" cy="846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32"/>
          <p:cNvSpPr/>
          <p:nvPr/>
        </p:nvSpPr>
        <p:spPr>
          <a:xfrm>
            <a:off x="7716275" y="-643050"/>
            <a:ext cx="2366100" cy="236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32"/>
          <p:cNvSpPr/>
          <p:nvPr/>
        </p:nvSpPr>
        <p:spPr>
          <a:xfrm>
            <a:off x="-1893625" y="3420450"/>
            <a:ext cx="2366100" cy="236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32"/>
          <p:cNvSpPr/>
          <p:nvPr/>
        </p:nvSpPr>
        <p:spPr>
          <a:xfrm>
            <a:off x="-396775" y="3482725"/>
            <a:ext cx="697250" cy="693200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32"/>
          <p:cNvSpPr/>
          <p:nvPr/>
        </p:nvSpPr>
        <p:spPr>
          <a:xfrm>
            <a:off x="-360425" y="3519100"/>
            <a:ext cx="697250" cy="693175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32"/>
          <p:cNvSpPr/>
          <p:nvPr/>
        </p:nvSpPr>
        <p:spPr>
          <a:xfrm>
            <a:off x="-324075" y="3555450"/>
            <a:ext cx="697275" cy="693200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9" name="Google Shape;1029;p32"/>
          <p:cNvGrpSpPr/>
          <p:nvPr/>
        </p:nvGrpSpPr>
        <p:grpSpPr>
          <a:xfrm>
            <a:off x="8541625" y="1129825"/>
            <a:ext cx="1024200" cy="1024175"/>
            <a:chOff x="2817100" y="2404400"/>
            <a:chExt cx="1024200" cy="1024175"/>
          </a:xfrm>
        </p:grpSpPr>
        <p:sp>
          <p:nvSpPr>
            <p:cNvPr id="1030" name="Google Shape;1030;p32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2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2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33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DESAFÍOS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1038" name="Google Shape;1038;p33"/>
          <p:cNvSpPr txBox="1"/>
          <p:nvPr>
            <p:ph idx="1" type="subTitle"/>
          </p:nvPr>
        </p:nvSpPr>
        <p:spPr>
          <a:xfrm flipH="1">
            <a:off x="1265325" y="1735925"/>
            <a:ext cx="32589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desafíos nos ayuda a poner en práctica los conceptos aprendidos en cada clase. Al mismo tiempo es una buena forma de ir avanzando con el trabajo final ya que están conectados.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33"/>
          <p:cNvSpPr/>
          <p:nvPr/>
        </p:nvSpPr>
        <p:spPr>
          <a:xfrm>
            <a:off x="-768400" y="3436575"/>
            <a:ext cx="3129300" cy="312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33"/>
          <p:cNvSpPr/>
          <p:nvPr/>
        </p:nvSpPr>
        <p:spPr>
          <a:xfrm>
            <a:off x="6621550" y="-1081025"/>
            <a:ext cx="3258900" cy="3258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1" name="Google Shape;1041;p33"/>
          <p:cNvGrpSpPr/>
          <p:nvPr/>
        </p:nvGrpSpPr>
        <p:grpSpPr>
          <a:xfrm>
            <a:off x="505120" y="4546311"/>
            <a:ext cx="491428" cy="491343"/>
            <a:chOff x="1451675" y="2190025"/>
            <a:chExt cx="184650" cy="184625"/>
          </a:xfrm>
        </p:grpSpPr>
        <p:sp>
          <p:nvSpPr>
            <p:cNvPr id="1042" name="Google Shape;1042;p33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5" name="Google Shape;1045;p33"/>
          <p:cNvGrpSpPr/>
          <p:nvPr/>
        </p:nvGrpSpPr>
        <p:grpSpPr>
          <a:xfrm>
            <a:off x="5729055" y="-370477"/>
            <a:ext cx="1353461" cy="1382213"/>
            <a:chOff x="441625" y="885600"/>
            <a:chExt cx="1100375" cy="1123750"/>
          </a:xfrm>
        </p:grpSpPr>
        <p:sp>
          <p:nvSpPr>
            <p:cNvPr id="1046" name="Google Shape;1046;p33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3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3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71" name="Google Shape;1171;p33"/>
          <p:cNvCxnSpPr/>
          <p:nvPr/>
        </p:nvCxnSpPr>
        <p:spPr>
          <a:xfrm>
            <a:off x="1146275" y="1735925"/>
            <a:ext cx="0" cy="14019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72" name="Google Shape;1172;p33"/>
          <p:cNvGrpSpPr/>
          <p:nvPr/>
        </p:nvGrpSpPr>
        <p:grpSpPr>
          <a:xfrm>
            <a:off x="5191986" y="1981288"/>
            <a:ext cx="3594243" cy="2909349"/>
            <a:chOff x="1451700" y="1526700"/>
            <a:chExt cx="426500" cy="345225"/>
          </a:xfrm>
        </p:grpSpPr>
        <p:sp>
          <p:nvSpPr>
            <p:cNvPr id="1173" name="Google Shape;1173;p33"/>
            <p:cNvSpPr/>
            <p:nvPr/>
          </p:nvSpPr>
          <p:spPr>
            <a:xfrm>
              <a:off x="1451700" y="1526700"/>
              <a:ext cx="426500" cy="345225"/>
            </a:xfrm>
            <a:custGeom>
              <a:rect b="b" l="l" r="r" t="t"/>
              <a:pathLst>
                <a:path extrusionOk="0" h="13809" w="17060">
                  <a:moveTo>
                    <a:pt x="14337" y="2514"/>
                  </a:moveTo>
                  <a:cubicBezTo>
                    <a:pt x="12445" y="1060"/>
                    <a:pt x="10613" y="2245"/>
                    <a:pt x="8566" y="1828"/>
                  </a:cubicBezTo>
                  <a:cubicBezTo>
                    <a:pt x="6506" y="1404"/>
                    <a:pt x="5685" y="0"/>
                    <a:pt x="3339" y="650"/>
                  </a:cubicBezTo>
                  <a:cubicBezTo>
                    <a:pt x="1260" y="1224"/>
                    <a:pt x="0" y="3527"/>
                    <a:pt x="1142" y="5453"/>
                  </a:cubicBezTo>
                  <a:cubicBezTo>
                    <a:pt x="1469" y="6003"/>
                    <a:pt x="2023" y="6418"/>
                    <a:pt x="2249" y="7033"/>
                  </a:cubicBezTo>
                  <a:cubicBezTo>
                    <a:pt x="2615" y="8025"/>
                    <a:pt x="2058" y="8786"/>
                    <a:pt x="2167" y="9760"/>
                  </a:cubicBezTo>
                  <a:cubicBezTo>
                    <a:pt x="2619" y="13808"/>
                    <a:pt x="8803" y="12241"/>
                    <a:pt x="11077" y="10981"/>
                  </a:cubicBezTo>
                  <a:cubicBezTo>
                    <a:pt x="14645" y="9005"/>
                    <a:pt x="17059" y="4608"/>
                    <a:pt x="14337" y="251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589BBE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1522375" y="1558200"/>
              <a:ext cx="238100" cy="284150"/>
            </a:xfrm>
            <a:custGeom>
              <a:rect b="b" l="l" r="r" t="t"/>
              <a:pathLst>
                <a:path extrusionOk="0" h="11366" w="9524">
                  <a:moveTo>
                    <a:pt x="2615" y="4735"/>
                  </a:moveTo>
                  <a:lnTo>
                    <a:pt x="2615" y="8470"/>
                  </a:lnTo>
                  <a:cubicBezTo>
                    <a:pt x="2166" y="7951"/>
                    <a:pt x="1916" y="7289"/>
                    <a:pt x="1916" y="6601"/>
                  </a:cubicBezTo>
                  <a:cubicBezTo>
                    <a:pt x="1916" y="5915"/>
                    <a:pt x="2166" y="5253"/>
                    <a:pt x="2615" y="4735"/>
                  </a:cubicBezTo>
                  <a:close/>
                  <a:moveTo>
                    <a:pt x="6189" y="4141"/>
                  </a:moveTo>
                  <a:cubicBezTo>
                    <a:pt x="6975" y="4599"/>
                    <a:pt x="7498" y="5404"/>
                    <a:pt x="7590" y="6309"/>
                  </a:cubicBezTo>
                  <a:cubicBezTo>
                    <a:pt x="7685" y="7214"/>
                    <a:pt x="7339" y="8111"/>
                    <a:pt x="6664" y="8719"/>
                  </a:cubicBezTo>
                  <a:lnTo>
                    <a:pt x="6664" y="8717"/>
                  </a:lnTo>
                  <a:cubicBezTo>
                    <a:pt x="6599" y="8392"/>
                    <a:pt x="6507" y="8113"/>
                    <a:pt x="6395" y="7898"/>
                  </a:cubicBezTo>
                  <a:cubicBezTo>
                    <a:pt x="6554" y="7880"/>
                    <a:pt x="6672" y="7741"/>
                    <a:pt x="6664" y="7582"/>
                  </a:cubicBezTo>
                  <a:cubicBezTo>
                    <a:pt x="6655" y="7420"/>
                    <a:pt x="6522" y="7296"/>
                    <a:pt x="6361" y="7296"/>
                  </a:cubicBezTo>
                  <a:lnTo>
                    <a:pt x="6189" y="7296"/>
                  </a:lnTo>
                  <a:lnTo>
                    <a:pt x="6189" y="4152"/>
                  </a:lnTo>
                  <a:lnTo>
                    <a:pt x="6189" y="4141"/>
                  </a:lnTo>
                  <a:close/>
                  <a:moveTo>
                    <a:pt x="4761" y="3758"/>
                  </a:moveTo>
                  <a:cubicBezTo>
                    <a:pt x="5039" y="3758"/>
                    <a:pt x="5317" y="3798"/>
                    <a:pt x="5586" y="3879"/>
                  </a:cubicBezTo>
                  <a:cubicBezTo>
                    <a:pt x="5548" y="3965"/>
                    <a:pt x="5531" y="4058"/>
                    <a:pt x="5531" y="4150"/>
                  </a:cubicBezTo>
                  <a:lnTo>
                    <a:pt x="5531" y="7296"/>
                  </a:lnTo>
                  <a:lnTo>
                    <a:pt x="5359" y="7296"/>
                  </a:lnTo>
                  <a:cubicBezTo>
                    <a:pt x="5357" y="7296"/>
                    <a:pt x="5356" y="7296"/>
                    <a:pt x="5355" y="7296"/>
                  </a:cubicBezTo>
                  <a:cubicBezTo>
                    <a:pt x="5195" y="7296"/>
                    <a:pt x="5064" y="7422"/>
                    <a:pt x="5055" y="7579"/>
                  </a:cubicBezTo>
                  <a:cubicBezTo>
                    <a:pt x="5047" y="7741"/>
                    <a:pt x="5165" y="7878"/>
                    <a:pt x="5324" y="7896"/>
                  </a:cubicBezTo>
                  <a:cubicBezTo>
                    <a:pt x="5137" y="8259"/>
                    <a:pt x="5004" y="8807"/>
                    <a:pt x="4965" y="9437"/>
                  </a:cubicBezTo>
                  <a:cubicBezTo>
                    <a:pt x="4898" y="9444"/>
                    <a:pt x="4830" y="9446"/>
                    <a:pt x="4763" y="9446"/>
                  </a:cubicBezTo>
                  <a:cubicBezTo>
                    <a:pt x="4550" y="9446"/>
                    <a:pt x="4339" y="9422"/>
                    <a:pt x="4133" y="9375"/>
                  </a:cubicBezTo>
                  <a:lnTo>
                    <a:pt x="4133" y="3828"/>
                  </a:lnTo>
                  <a:cubicBezTo>
                    <a:pt x="4340" y="3781"/>
                    <a:pt x="4550" y="3758"/>
                    <a:pt x="4761" y="3758"/>
                  </a:cubicBezTo>
                  <a:close/>
                  <a:moveTo>
                    <a:pt x="3672" y="0"/>
                  </a:moveTo>
                  <a:cubicBezTo>
                    <a:pt x="3566" y="0"/>
                    <a:pt x="3492" y="113"/>
                    <a:pt x="3544" y="213"/>
                  </a:cubicBezTo>
                  <a:lnTo>
                    <a:pt x="4120" y="1308"/>
                  </a:lnTo>
                  <a:cubicBezTo>
                    <a:pt x="4195" y="1450"/>
                    <a:pt x="4142" y="1624"/>
                    <a:pt x="4000" y="1699"/>
                  </a:cubicBezTo>
                  <a:lnTo>
                    <a:pt x="2841" y="2307"/>
                  </a:lnTo>
                  <a:cubicBezTo>
                    <a:pt x="2798" y="2330"/>
                    <a:pt x="2752" y="2341"/>
                    <a:pt x="2706" y="2341"/>
                  </a:cubicBezTo>
                  <a:cubicBezTo>
                    <a:pt x="2602" y="2341"/>
                    <a:pt x="2503" y="2284"/>
                    <a:pt x="2452" y="2187"/>
                  </a:cubicBezTo>
                  <a:lnTo>
                    <a:pt x="1895" y="1129"/>
                  </a:lnTo>
                  <a:cubicBezTo>
                    <a:pt x="1867" y="1078"/>
                    <a:pt x="1817" y="1053"/>
                    <a:pt x="1767" y="1053"/>
                  </a:cubicBezTo>
                  <a:cubicBezTo>
                    <a:pt x="1712" y="1053"/>
                    <a:pt x="1656" y="1084"/>
                    <a:pt x="1632" y="1144"/>
                  </a:cubicBezTo>
                  <a:cubicBezTo>
                    <a:pt x="1405" y="1703"/>
                    <a:pt x="1458" y="2340"/>
                    <a:pt x="1776" y="2851"/>
                  </a:cubicBezTo>
                  <a:lnTo>
                    <a:pt x="955" y="3675"/>
                  </a:lnTo>
                  <a:cubicBezTo>
                    <a:pt x="845" y="3785"/>
                    <a:pt x="845" y="3963"/>
                    <a:pt x="955" y="4073"/>
                  </a:cubicBezTo>
                  <a:lnTo>
                    <a:pt x="1445" y="4565"/>
                  </a:lnTo>
                  <a:cubicBezTo>
                    <a:pt x="1230" y="4916"/>
                    <a:pt x="1073" y="5296"/>
                    <a:pt x="977" y="5696"/>
                  </a:cubicBezTo>
                  <a:lnTo>
                    <a:pt x="282" y="5696"/>
                  </a:lnTo>
                  <a:cubicBezTo>
                    <a:pt x="127" y="5696"/>
                    <a:pt x="0" y="5823"/>
                    <a:pt x="0" y="5978"/>
                  </a:cubicBezTo>
                  <a:lnTo>
                    <a:pt x="0" y="7227"/>
                  </a:lnTo>
                  <a:cubicBezTo>
                    <a:pt x="0" y="7382"/>
                    <a:pt x="127" y="7509"/>
                    <a:pt x="282" y="7509"/>
                  </a:cubicBezTo>
                  <a:lnTo>
                    <a:pt x="977" y="7509"/>
                  </a:lnTo>
                  <a:cubicBezTo>
                    <a:pt x="1073" y="7908"/>
                    <a:pt x="1230" y="8289"/>
                    <a:pt x="1445" y="8639"/>
                  </a:cubicBezTo>
                  <a:lnTo>
                    <a:pt x="955" y="9130"/>
                  </a:lnTo>
                  <a:cubicBezTo>
                    <a:pt x="845" y="9242"/>
                    <a:pt x="845" y="9420"/>
                    <a:pt x="955" y="9530"/>
                  </a:cubicBezTo>
                  <a:lnTo>
                    <a:pt x="1835" y="10411"/>
                  </a:lnTo>
                  <a:cubicBezTo>
                    <a:pt x="1890" y="10466"/>
                    <a:pt x="1963" y="10493"/>
                    <a:pt x="2035" y="10493"/>
                  </a:cubicBezTo>
                  <a:cubicBezTo>
                    <a:pt x="2108" y="10493"/>
                    <a:pt x="2180" y="10466"/>
                    <a:pt x="2234" y="10411"/>
                  </a:cubicBezTo>
                  <a:lnTo>
                    <a:pt x="2727" y="9919"/>
                  </a:lnTo>
                  <a:cubicBezTo>
                    <a:pt x="3075" y="10134"/>
                    <a:pt x="3458" y="10293"/>
                    <a:pt x="3858" y="10388"/>
                  </a:cubicBezTo>
                  <a:lnTo>
                    <a:pt x="3858" y="11082"/>
                  </a:lnTo>
                  <a:cubicBezTo>
                    <a:pt x="3858" y="11239"/>
                    <a:pt x="3983" y="11366"/>
                    <a:pt x="4139" y="11366"/>
                  </a:cubicBezTo>
                  <a:lnTo>
                    <a:pt x="5384" y="11366"/>
                  </a:lnTo>
                  <a:cubicBezTo>
                    <a:pt x="5539" y="11366"/>
                    <a:pt x="5666" y="11239"/>
                    <a:pt x="5666" y="11082"/>
                  </a:cubicBezTo>
                  <a:lnTo>
                    <a:pt x="5666" y="10388"/>
                  </a:lnTo>
                  <a:cubicBezTo>
                    <a:pt x="6066" y="10291"/>
                    <a:pt x="6449" y="10134"/>
                    <a:pt x="6797" y="9917"/>
                  </a:cubicBezTo>
                  <a:lnTo>
                    <a:pt x="7289" y="10409"/>
                  </a:lnTo>
                  <a:cubicBezTo>
                    <a:pt x="7344" y="10464"/>
                    <a:pt x="7416" y="10491"/>
                    <a:pt x="7489" y="10491"/>
                  </a:cubicBezTo>
                  <a:cubicBezTo>
                    <a:pt x="7561" y="10491"/>
                    <a:pt x="7633" y="10464"/>
                    <a:pt x="7689" y="10409"/>
                  </a:cubicBezTo>
                  <a:lnTo>
                    <a:pt x="8569" y="9530"/>
                  </a:lnTo>
                  <a:cubicBezTo>
                    <a:pt x="8678" y="9418"/>
                    <a:pt x="8678" y="9239"/>
                    <a:pt x="8569" y="9130"/>
                  </a:cubicBezTo>
                  <a:lnTo>
                    <a:pt x="8078" y="8637"/>
                  </a:lnTo>
                  <a:cubicBezTo>
                    <a:pt x="8293" y="8287"/>
                    <a:pt x="8450" y="7906"/>
                    <a:pt x="8547" y="7506"/>
                  </a:cubicBezTo>
                  <a:lnTo>
                    <a:pt x="9242" y="7506"/>
                  </a:lnTo>
                  <a:cubicBezTo>
                    <a:pt x="9396" y="7506"/>
                    <a:pt x="9523" y="7380"/>
                    <a:pt x="9523" y="7225"/>
                  </a:cubicBezTo>
                  <a:lnTo>
                    <a:pt x="9523" y="5980"/>
                  </a:lnTo>
                  <a:cubicBezTo>
                    <a:pt x="9523" y="5823"/>
                    <a:pt x="9396" y="5698"/>
                    <a:pt x="9242" y="5698"/>
                  </a:cubicBezTo>
                  <a:lnTo>
                    <a:pt x="8547" y="5698"/>
                  </a:lnTo>
                  <a:cubicBezTo>
                    <a:pt x="8450" y="5298"/>
                    <a:pt x="8293" y="4916"/>
                    <a:pt x="8078" y="4565"/>
                  </a:cubicBezTo>
                  <a:lnTo>
                    <a:pt x="8569" y="4073"/>
                  </a:lnTo>
                  <a:cubicBezTo>
                    <a:pt x="8678" y="3963"/>
                    <a:pt x="8678" y="3785"/>
                    <a:pt x="8569" y="3675"/>
                  </a:cubicBezTo>
                  <a:lnTo>
                    <a:pt x="7689" y="2793"/>
                  </a:lnTo>
                  <a:cubicBezTo>
                    <a:pt x="7633" y="2739"/>
                    <a:pt x="7561" y="2711"/>
                    <a:pt x="7489" y="2711"/>
                  </a:cubicBezTo>
                  <a:cubicBezTo>
                    <a:pt x="7416" y="2711"/>
                    <a:pt x="7344" y="2739"/>
                    <a:pt x="7289" y="2793"/>
                  </a:cubicBezTo>
                  <a:lnTo>
                    <a:pt x="6797" y="3286"/>
                  </a:lnTo>
                  <a:cubicBezTo>
                    <a:pt x="6449" y="3071"/>
                    <a:pt x="6066" y="2914"/>
                    <a:pt x="5666" y="2819"/>
                  </a:cubicBezTo>
                  <a:lnTo>
                    <a:pt x="5666" y="2123"/>
                  </a:lnTo>
                  <a:cubicBezTo>
                    <a:pt x="5666" y="1968"/>
                    <a:pt x="5539" y="1841"/>
                    <a:pt x="5384" y="1841"/>
                  </a:cubicBezTo>
                  <a:lnTo>
                    <a:pt x="5255" y="1841"/>
                  </a:lnTo>
                  <a:cubicBezTo>
                    <a:pt x="5249" y="931"/>
                    <a:pt x="4591" y="159"/>
                    <a:pt x="3697" y="3"/>
                  </a:cubicBezTo>
                  <a:cubicBezTo>
                    <a:pt x="3688" y="1"/>
                    <a:pt x="3680" y="0"/>
                    <a:pt x="3672" y="0"/>
                  </a:cubicBezTo>
                  <a:close/>
                </a:path>
              </a:pathLst>
            </a:custGeom>
            <a:solidFill>
              <a:srgbClr val="9BA5C9">
                <a:alpha val="4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1583325" y="1639100"/>
              <a:ext cx="142200" cy="142250"/>
            </a:xfrm>
            <a:custGeom>
              <a:rect b="b" l="l" r="r" t="t"/>
              <a:pathLst>
                <a:path extrusionOk="0" h="5690" w="5688">
                  <a:moveTo>
                    <a:pt x="2843" y="0"/>
                  </a:moveTo>
                  <a:cubicBezTo>
                    <a:pt x="1274" y="0"/>
                    <a:pt x="1" y="1275"/>
                    <a:pt x="1" y="2845"/>
                  </a:cubicBezTo>
                  <a:cubicBezTo>
                    <a:pt x="1" y="4417"/>
                    <a:pt x="1274" y="5689"/>
                    <a:pt x="2843" y="5689"/>
                  </a:cubicBezTo>
                  <a:cubicBezTo>
                    <a:pt x="4415" y="5689"/>
                    <a:pt x="5688" y="4417"/>
                    <a:pt x="5688" y="2845"/>
                  </a:cubicBezTo>
                  <a:cubicBezTo>
                    <a:pt x="5688" y="1275"/>
                    <a:pt x="4415" y="0"/>
                    <a:pt x="2843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1535325" y="1591200"/>
              <a:ext cx="238150" cy="238100"/>
            </a:xfrm>
            <a:custGeom>
              <a:rect b="b" l="l" r="r" t="t"/>
              <a:pathLst>
                <a:path extrusionOk="0" h="9524" w="9526">
                  <a:moveTo>
                    <a:pt x="4766" y="1917"/>
                  </a:moveTo>
                  <a:cubicBezTo>
                    <a:pt x="5132" y="1917"/>
                    <a:pt x="5501" y="1988"/>
                    <a:pt x="5853" y="2133"/>
                  </a:cubicBezTo>
                  <a:cubicBezTo>
                    <a:pt x="6915" y="2574"/>
                    <a:pt x="7608" y="3611"/>
                    <a:pt x="7608" y="4761"/>
                  </a:cubicBezTo>
                  <a:cubicBezTo>
                    <a:pt x="7608" y="6333"/>
                    <a:pt x="6335" y="7605"/>
                    <a:pt x="4763" y="7605"/>
                  </a:cubicBezTo>
                  <a:cubicBezTo>
                    <a:pt x="3613" y="7605"/>
                    <a:pt x="2577" y="6913"/>
                    <a:pt x="2136" y="5851"/>
                  </a:cubicBezTo>
                  <a:cubicBezTo>
                    <a:pt x="1695" y="4787"/>
                    <a:pt x="1940" y="3563"/>
                    <a:pt x="2753" y="2751"/>
                  </a:cubicBezTo>
                  <a:cubicBezTo>
                    <a:pt x="3297" y="2207"/>
                    <a:pt x="4025" y="1917"/>
                    <a:pt x="4766" y="1917"/>
                  </a:cubicBezTo>
                  <a:close/>
                  <a:moveTo>
                    <a:pt x="5391" y="1"/>
                  </a:moveTo>
                  <a:cubicBezTo>
                    <a:pt x="5389" y="1"/>
                    <a:pt x="5388" y="1"/>
                    <a:pt x="5387" y="1"/>
                  </a:cubicBezTo>
                  <a:lnTo>
                    <a:pt x="4140" y="1"/>
                  </a:lnTo>
                  <a:cubicBezTo>
                    <a:pt x="3985" y="1"/>
                    <a:pt x="3858" y="127"/>
                    <a:pt x="3858" y="282"/>
                  </a:cubicBezTo>
                  <a:lnTo>
                    <a:pt x="3858" y="977"/>
                  </a:lnTo>
                  <a:cubicBezTo>
                    <a:pt x="3458" y="1073"/>
                    <a:pt x="3077" y="1230"/>
                    <a:pt x="2727" y="1445"/>
                  </a:cubicBezTo>
                  <a:lnTo>
                    <a:pt x="2237" y="955"/>
                  </a:lnTo>
                  <a:cubicBezTo>
                    <a:pt x="2181" y="899"/>
                    <a:pt x="2108" y="871"/>
                    <a:pt x="2036" y="871"/>
                  </a:cubicBezTo>
                  <a:cubicBezTo>
                    <a:pt x="1964" y="871"/>
                    <a:pt x="1892" y="899"/>
                    <a:pt x="1837" y="955"/>
                  </a:cubicBezTo>
                  <a:lnTo>
                    <a:pt x="955" y="1835"/>
                  </a:lnTo>
                  <a:cubicBezTo>
                    <a:pt x="846" y="1944"/>
                    <a:pt x="846" y="2125"/>
                    <a:pt x="955" y="2234"/>
                  </a:cubicBezTo>
                  <a:lnTo>
                    <a:pt x="1448" y="2727"/>
                  </a:lnTo>
                  <a:cubicBezTo>
                    <a:pt x="1233" y="3075"/>
                    <a:pt x="1074" y="3458"/>
                    <a:pt x="979" y="3858"/>
                  </a:cubicBezTo>
                  <a:lnTo>
                    <a:pt x="284" y="3858"/>
                  </a:lnTo>
                  <a:cubicBezTo>
                    <a:pt x="283" y="3858"/>
                    <a:pt x="282" y="3858"/>
                    <a:pt x="281" y="3858"/>
                  </a:cubicBezTo>
                  <a:cubicBezTo>
                    <a:pt x="125" y="3858"/>
                    <a:pt x="1" y="3984"/>
                    <a:pt x="1" y="4139"/>
                  </a:cubicBezTo>
                  <a:lnTo>
                    <a:pt x="1" y="5384"/>
                  </a:lnTo>
                  <a:cubicBezTo>
                    <a:pt x="1" y="5539"/>
                    <a:pt x="128" y="5666"/>
                    <a:pt x="284" y="5666"/>
                  </a:cubicBezTo>
                  <a:lnTo>
                    <a:pt x="979" y="5666"/>
                  </a:lnTo>
                  <a:cubicBezTo>
                    <a:pt x="1074" y="6066"/>
                    <a:pt x="1233" y="6449"/>
                    <a:pt x="1448" y="6797"/>
                  </a:cubicBezTo>
                  <a:lnTo>
                    <a:pt x="955" y="7289"/>
                  </a:lnTo>
                  <a:cubicBezTo>
                    <a:pt x="846" y="7399"/>
                    <a:pt x="846" y="7577"/>
                    <a:pt x="955" y="7689"/>
                  </a:cubicBezTo>
                  <a:lnTo>
                    <a:pt x="1839" y="8569"/>
                  </a:lnTo>
                  <a:cubicBezTo>
                    <a:pt x="1894" y="8624"/>
                    <a:pt x="1966" y="8651"/>
                    <a:pt x="2038" y="8651"/>
                  </a:cubicBezTo>
                  <a:cubicBezTo>
                    <a:pt x="2110" y="8651"/>
                    <a:pt x="2182" y="8624"/>
                    <a:pt x="2237" y="8569"/>
                  </a:cubicBezTo>
                  <a:lnTo>
                    <a:pt x="2729" y="8076"/>
                  </a:lnTo>
                  <a:cubicBezTo>
                    <a:pt x="3077" y="8293"/>
                    <a:pt x="3460" y="8450"/>
                    <a:pt x="3860" y="8545"/>
                  </a:cubicBezTo>
                  <a:lnTo>
                    <a:pt x="3860" y="9242"/>
                  </a:lnTo>
                  <a:cubicBezTo>
                    <a:pt x="3860" y="9396"/>
                    <a:pt x="3987" y="9523"/>
                    <a:pt x="4142" y="9523"/>
                  </a:cubicBezTo>
                  <a:lnTo>
                    <a:pt x="5387" y="9523"/>
                  </a:lnTo>
                  <a:cubicBezTo>
                    <a:pt x="5542" y="9523"/>
                    <a:pt x="5668" y="9396"/>
                    <a:pt x="5668" y="9242"/>
                  </a:cubicBezTo>
                  <a:lnTo>
                    <a:pt x="5668" y="8547"/>
                  </a:lnTo>
                  <a:cubicBezTo>
                    <a:pt x="6068" y="8450"/>
                    <a:pt x="6449" y="8293"/>
                    <a:pt x="6799" y="8078"/>
                  </a:cubicBezTo>
                  <a:lnTo>
                    <a:pt x="7292" y="8569"/>
                  </a:lnTo>
                  <a:cubicBezTo>
                    <a:pt x="7347" y="8624"/>
                    <a:pt x="7419" y="8651"/>
                    <a:pt x="7491" y="8651"/>
                  </a:cubicBezTo>
                  <a:cubicBezTo>
                    <a:pt x="7563" y="8651"/>
                    <a:pt x="7635" y="8624"/>
                    <a:pt x="7689" y="8569"/>
                  </a:cubicBezTo>
                  <a:lnTo>
                    <a:pt x="8571" y="7689"/>
                  </a:lnTo>
                  <a:cubicBezTo>
                    <a:pt x="8681" y="7577"/>
                    <a:pt x="8681" y="7399"/>
                    <a:pt x="8571" y="7289"/>
                  </a:cubicBezTo>
                  <a:lnTo>
                    <a:pt x="8079" y="6797"/>
                  </a:lnTo>
                  <a:cubicBezTo>
                    <a:pt x="8294" y="6449"/>
                    <a:pt x="8453" y="6066"/>
                    <a:pt x="8547" y="5666"/>
                  </a:cubicBezTo>
                  <a:lnTo>
                    <a:pt x="9242" y="5666"/>
                  </a:lnTo>
                  <a:cubicBezTo>
                    <a:pt x="9399" y="5666"/>
                    <a:pt x="9526" y="5539"/>
                    <a:pt x="9526" y="5384"/>
                  </a:cubicBezTo>
                  <a:lnTo>
                    <a:pt x="9526" y="4139"/>
                  </a:lnTo>
                  <a:cubicBezTo>
                    <a:pt x="9526" y="3984"/>
                    <a:pt x="9401" y="3858"/>
                    <a:pt x="9246" y="3858"/>
                  </a:cubicBezTo>
                  <a:cubicBezTo>
                    <a:pt x="9244" y="3858"/>
                    <a:pt x="9243" y="3858"/>
                    <a:pt x="9242" y="3858"/>
                  </a:cubicBezTo>
                  <a:lnTo>
                    <a:pt x="8550" y="3858"/>
                  </a:lnTo>
                  <a:cubicBezTo>
                    <a:pt x="8453" y="3458"/>
                    <a:pt x="8296" y="3075"/>
                    <a:pt x="8081" y="2727"/>
                  </a:cubicBezTo>
                  <a:lnTo>
                    <a:pt x="8571" y="2234"/>
                  </a:lnTo>
                  <a:cubicBezTo>
                    <a:pt x="8681" y="2125"/>
                    <a:pt x="8681" y="1944"/>
                    <a:pt x="8571" y="1835"/>
                  </a:cubicBezTo>
                  <a:lnTo>
                    <a:pt x="7692" y="955"/>
                  </a:lnTo>
                  <a:cubicBezTo>
                    <a:pt x="7636" y="899"/>
                    <a:pt x="7563" y="871"/>
                    <a:pt x="7491" y="871"/>
                  </a:cubicBezTo>
                  <a:cubicBezTo>
                    <a:pt x="7419" y="871"/>
                    <a:pt x="7347" y="899"/>
                    <a:pt x="7292" y="955"/>
                  </a:cubicBezTo>
                  <a:lnTo>
                    <a:pt x="6799" y="1445"/>
                  </a:lnTo>
                  <a:cubicBezTo>
                    <a:pt x="6451" y="1230"/>
                    <a:pt x="6068" y="1073"/>
                    <a:pt x="5668" y="977"/>
                  </a:cubicBezTo>
                  <a:lnTo>
                    <a:pt x="5668" y="282"/>
                  </a:lnTo>
                  <a:cubicBezTo>
                    <a:pt x="5668" y="127"/>
                    <a:pt x="5544" y="1"/>
                    <a:pt x="5391" y="1"/>
                  </a:cubicBezTo>
                  <a:close/>
                </a:path>
              </a:pathLst>
            </a:custGeom>
            <a:solidFill>
              <a:srgbClr val="EBF5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1575525" y="1591200"/>
              <a:ext cx="94475" cy="72425"/>
            </a:xfrm>
            <a:custGeom>
              <a:rect b="b" l="l" r="r" t="t"/>
              <a:pathLst>
                <a:path extrusionOk="0" h="2897" w="3779">
                  <a:moveTo>
                    <a:pt x="2534" y="1"/>
                  </a:moveTo>
                  <a:cubicBezTo>
                    <a:pt x="2377" y="1"/>
                    <a:pt x="2250" y="127"/>
                    <a:pt x="2250" y="282"/>
                  </a:cubicBezTo>
                  <a:lnTo>
                    <a:pt x="2250" y="977"/>
                  </a:lnTo>
                  <a:cubicBezTo>
                    <a:pt x="1852" y="1073"/>
                    <a:pt x="1469" y="1230"/>
                    <a:pt x="1121" y="1445"/>
                  </a:cubicBezTo>
                  <a:lnTo>
                    <a:pt x="629" y="955"/>
                  </a:lnTo>
                  <a:cubicBezTo>
                    <a:pt x="574" y="899"/>
                    <a:pt x="502" y="871"/>
                    <a:pt x="430" y="871"/>
                  </a:cubicBezTo>
                  <a:cubicBezTo>
                    <a:pt x="357" y="871"/>
                    <a:pt x="285" y="899"/>
                    <a:pt x="229" y="955"/>
                  </a:cubicBezTo>
                  <a:lnTo>
                    <a:pt x="1" y="1183"/>
                  </a:lnTo>
                  <a:cubicBezTo>
                    <a:pt x="149" y="1589"/>
                    <a:pt x="431" y="1931"/>
                    <a:pt x="801" y="2153"/>
                  </a:cubicBezTo>
                  <a:cubicBezTo>
                    <a:pt x="930" y="2228"/>
                    <a:pt x="1009" y="2366"/>
                    <a:pt x="1009" y="2516"/>
                  </a:cubicBezTo>
                  <a:lnTo>
                    <a:pt x="1009" y="2897"/>
                  </a:lnTo>
                  <a:cubicBezTo>
                    <a:pt x="1523" y="2303"/>
                    <a:pt x="2259" y="1951"/>
                    <a:pt x="3041" y="1921"/>
                  </a:cubicBezTo>
                  <a:cubicBezTo>
                    <a:pt x="3572" y="1435"/>
                    <a:pt x="3779" y="689"/>
                    <a:pt x="3572" y="1"/>
                  </a:cubicBez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1659500" y="1731125"/>
              <a:ext cx="42500" cy="50050"/>
            </a:xfrm>
            <a:custGeom>
              <a:rect b="b" l="l" r="r" t="t"/>
              <a:pathLst>
                <a:path extrusionOk="0" h="2002" w="1700">
                  <a:moveTo>
                    <a:pt x="895" y="0"/>
                  </a:moveTo>
                  <a:cubicBezTo>
                    <a:pt x="443" y="0"/>
                    <a:pt x="69" y="867"/>
                    <a:pt x="0" y="2002"/>
                  </a:cubicBezTo>
                  <a:cubicBezTo>
                    <a:pt x="430" y="1972"/>
                    <a:pt x="850" y="1843"/>
                    <a:pt x="1226" y="1626"/>
                  </a:cubicBezTo>
                  <a:cubicBezTo>
                    <a:pt x="1394" y="1527"/>
                    <a:pt x="1553" y="1411"/>
                    <a:pt x="1699" y="1280"/>
                  </a:cubicBezTo>
                  <a:cubicBezTo>
                    <a:pt x="1546" y="518"/>
                    <a:pt x="1243" y="0"/>
                    <a:pt x="895" y="0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1665025" y="1731075"/>
              <a:ext cx="33675" cy="20275"/>
            </a:xfrm>
            <a:custGeom>
              <a:rect b="b" l="l" r="r" t="t"/>
              <a:pathLst>
                <a:path extrusionOk="0" h="811" w="1347">
                  <a:moveTo>
                    <a:pt x="672" y="0"/>
                  </a:moveTo>
                  <a:cubicBezTo>
                    <a:pt x="407" y="0"/>
                    <a:pt x="166" y="303"/>
                    <a:pt x="1" y="787"/>
                  </a:cubicBezTo>
                  <a:cubicBezTo>
                    <a:pt x="55" y="802"/>
                    <a:pt x="113" y="811"/>
                    <a:pt x="171" y="811"/>
                  </a:cubicBezTo>
                  <a:lnTo>
                    <a:pt x="1177" y="811"/>
                  </a:lnTo>
                  <a:cubicBezTo>
                    <a:pt x="1233" y="811"/>
                    <a:pt x="1291" y="802"/>
                    <a:pt x="1347" y="787"/>
                  </a:cubicBezTo>
                  <a:lnTo>
                    <a:pt x="1345" y="787"/>
                  </a:lnTo>
                  <a:cubicBezTo>
                    <a:pt x="1179" y="305"/>
                    <a:pt x="938" y="0"/>
                    <a:pt x="672" y="0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1673575" y="1756125"/>
              <a:ext cx="16575" cy="22600"/>
            </a:xfrm>
            <a:custGeom>
              <a:rect b="b" l="l" r="r" t="t"/>
              <a:pathLst>
                <a:path extrusionOk="0" h="904" w="663">
                  <a:moveTo>
                    <a:pt x="147" y="0"/>
                  </a:moveTo>
                  <a:cubicBezTo>
                    <a:pt x="67" y="0"/>
                    <a:pt x="1" y="65"/>
                    <a:pt x="3" y="144"/>
                  </a:cubicBezTo>
                  <a:lnTo>
                    <a:pt x="3" y="903"/>
                  </a:lnTo>
                  <a:cubicBezTo>
                    <a:pt x="233" y="839"/>
                    <a:pt x="454" y="746"/>
                    <a:pt x="663" y="626"/>
                  </a:cubicBezTo>
                  <a:lnTo>
                    <a:pt x="663" y="144"/>
                  </a:lnTo>
                  <a:cubicBezTo>
                    <a:pt x="663" y="65"/>
                    <a:pt x="596" y="0"/>
                    <a:pt x="517" y="0"/>
                  </a:cubicBezTo>
                  <a:close/>
                </a:path>
              </a:pathLst>
            </a:custGeom>
            <a:solidFill>
              <a:srgbClr val="F8BC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1567375" y="1545175"/>
              <a:ext cx="102200" cy="234450"/>
            </a:xfrm>
            <a:custGeom>
              <a:rect b="b" l="l" r="r" t="t"/>
              <a:pathLst>
                <a:path extrusionOk="0" h="9378" w="4088">
                  <a:moveTo>
                    <a:pt x="2390" y="1"/>
                  </a:moveTo>
                  <a:cubicBezTo>
                    <a:pt x="2283" y="1"/>
                    <a:pt x="2210" y="115"/>
                    <a:pt x="2262" y="212"/>
                  </a:cubicBezTo>
                  <a:lnTo>
                    <a:pt x="2840" y="1308"/>
                  </a:lnTo>
                  <a:cubicBezTo>
                    <a:pt x="2916" y="1450"/>
                    <a:pt x="2860" y="1624"/>
                    <a:pt x="2720" y="1700"/>
                  </a:cubicBezTo>
                  <a:lnTo>
                    <a:pt x="1561" y="2310"/>
                  </a:lnTo>
                  <a:cubicBezTo>
                    <a:pt x="1518" y="2332"/>
                    <a:pt x="1472" y="2343"/>
                    <a:pt x="1427" y="2343"/>
                  </a:cubicBezTo>
                  <a:cubicBezTo>
                    <a:pt x="1323" y="2343"/>
                    <a:pt x="1223" y="2287"/>
                    <a:pt x="1172" y="2188"/>
                  </a:cubicBezTo>
                  <a:lnTo>
                    <a:pt x="615" y="1132"/>
                  </a:lnTo>
                  <a:cubicBezTo>
                    <a:pt x="587" y="1080"/>
                    <a:pt x="537" y="1054"/>
                    <a:pt x="487" y="1054"/>
                  </a:cubicBezTo>
                  <a:cubicBezTo>
                    <a:pt x="431" y="1054"/>
                    <a:pt x="376" y="1085"/>
                    <a:pt x="353" y="1145"/>
                  </a:cubicBezTo>
                  <a:cubicBezTo>
                    <a:pt x="0" y="2007"/>
                    <a:pt x="329" y="2996"/>
                    <a:pt x="1127" y="3473"/>
                  </a:cubicBezTo>
                  <a:cubicBezTo>
                    <a:pt x="1256" y="3549"/>
                    <a:pt x="1333" y="3686"/>
                    <a:pt x="1335" y="3835"/>
                  </a:cubicBezTo>
                  <a:lnTo>
                    <a:pt x="1335" y="8470"/>
                  </a:lnTo>
                  <a:cubicBezTo>
                    <a:pt x="1731" y="8926"/>
                    <a:pt x="2262" y="9242"/>
                    <a:pt x="2853" y="9378"/>
                  </a:cubicBezTo>
                  <a:lnTo>
                    <a:pt x="2853" y="3833"/>
                  </a:lnTo>
                  <a:cubicBezTo>
                    <a:pt x="2853" y="3684"/>
                    <a:pt x="2933" y="3547"/>
                    <a:pt x="3062" y="3469"/>
                  </a:cubicBezTo>
                  <a:cubicBezTo>
                    <a:pt x="3735" y="3065"/>
                    <a:pt x="4088" y="2284"/>
                    <a:pt x="3943" y="1513"/>
                  </a:cubicBezTo>
                  <a:cubicBezTo>
                    <a:pt x="3799" y="739"/>
                    <a:pt x="3191" y="137"/>
                    <a:pt x="2417" y="3"/>
                  </a:cubicBezTo>
                  <a:cubicBezTo>
                    <a:pt x="2408" y="2"/>
                    <a:pt x="2399" y="1"/>
                    <a:pt x="2390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1673625" y="1631975"/>
              <a:ext cx="16525" cy="104375"/>
            </a:xfrm>
            <a:custGeom>
              <a:rect b="b" l="l" r="r" t="t"/>
              <a:pathLst>
                <a:path extrusionOk="0" h="4175" w="661">
                  <a:moveTo>
                    <a:pt x="331" y="0"/>
                  </a:moveTo>
                  <a:cubicBezTo>
                    <a:pt x="295" y="0"/>
                    <a:pt x="259" y="19"/>
                    <a:pt x="240" y="55"/>
                  </a:cubicBezTo>
                  <a:lnTo>
                    <a:pt x="78" y="361"/>
                  </a:lnTo>
                  <a:cubicBezTo>
                    <a:pt x="27" y="459"/>
                    <a:pt x="1" y="569"/>
                    <a:pt x="1" y="681"/>
                  </a:cubicBezTo>
                  <a:lnTo>
                    <a:pt x="1" y="4175"/>
                  </a:lnTo>
                  <a:lnTo>
                    <a:pt x="661" y="4175"/>
                  </a:lnTo>
                  <a:lnTo>
                    <a:pt x="661" y="681"/>
                  </a:lnTo>
                  <a:cubicBezTo>
                    <a:pt x="661" y="569"/>
                    <a:pt x="635" y="459"/>
                    <a:pt x="581" y="361"/>
                  </a:cubicBezTo>
                  <a:lnTo>
                    <a:pt x="420" y="55"/>
                  </a:lnTo>
                  <a:cubicBezTo>
                    <a:pt x="402" y="19"/>
                    <a:pt x="366" y="0"/>
                    <a:pt x="331" y="0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1661750" y="1727625"/>
              <a:ext cx="40175" cy="15075"/>
            </a:xfrm>
            <a:custGeom>
              <a:rect b="b" l="l" r="r" t="t"/>
              <a:pathLst>
                <a:path extrusionOk="0" h="603" w="1607">
                  <a:moveTo>
                    <a:pt x="302" y="0"/>
                  </a:moveTo>
                  <a:cubicBezTo>
                    <a:pt x="136" y="0"/>
                    <a:pt x="1" y="134"/>
                    <a:pt x="1" y="302"/>
                  </a:cubicBezTo>
                  <a:cubicBezTo>
                    <a:pt x="1" y="467"/>
                    <a:pt x="136" y="600"/>
                    <a:pt x="302" y="603"/>
                  </a:cubicBezTo>
                  <a:lnTo>
                    <a:pt x="1306" y="603"/>
                  </a:lnTo>
                  <a:cubicBezTo>
                    <a:pt x="1471" y="600"/>
                    <a:pt x="1607" y="467"/>
                    <a:pt x="1607" y="302"/>
                  </a:cubicBezTo>
                  <a:cubicBezTo>
                    <a:pt x="1607" y="134"/>
                    <a:pt x="1471" y="0"/>
                    <a:pt x="1306" y="0"/>
                  </a:cubicBezTo>
                  <a:close/>
                </a:path>
              </a:pathLst>
            </a:custGeom>
            <a:solidFill>
              <a:srgbClr val="EBF5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1617075" y="1665450"/>
              <a:ext cx="7250" cy="84175"/>
            </a:xfrm>
            <a:custGeom>
              <a:rect b="b" l="l" r="r" t="t"/>
              <a:pathLst>
                <a:path extrusionOk="0" h="3367" w="290">
                  <a:moveTo>
                    <a:pt x="145" y="0"/>
                  </a:moveTo>
                  <a:cubicBezTo>
                    <a:pt x="73" y="0"/>
                    <a:pt x="1" y="48"/>
                    <a:pt x="1" y="144"/>
                  </a:cubicBezTo>
                  <a:lnTo>
                    <a:pt x="1" y="3223"/>
                  </a:lnTo>
                  <a:cubicBezTo>
                    <a:pt x="1" y="3302"/>
                    <a:pt x="66" y="3367"/>
                    <a:pt x="145" y="3367"/>
                  </a:cubicBezTo>
                  <a:cubicBezTo>
                    <a:pt x="225" y="3367"/>
                    <a:pt x="289" y="3302"/>
                    <a:pt x="289" y="3223"/>
                  </a:cubicBezTo>
                  <a:lnTo>
                    <a:pt x="289" y="144"/>
                  </a:lnTo>
                  <a:cubicBezTo>
                    <a:pt x="289" y="48"/>
                    <a:pt x="217" y="0"/>
                    <a:pt x="145" y="0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1673800" y="1557650"/>
              <a:ext cx="22925" cy="21100"/>
            </a:xfrm>
            <a:custGeom>
              <a:rect b="b" l="l" r="r" t="t"/>
              <a:pathLst>
                <a:path extrusionOk="0" h="844" w="917">
                  <a:moveTo>
                    <a:pt x="452" y="289"/>
                  </a:moveTo>
                  <a:cubicBezTo>
                    <a:pt x="488" y="289"/>
                    <a:pt x="521" y="304"/>
                    <a:pt x="546" y="328"/>
                  </a:cubicBezTo>
                  <a:cubicBezTo>
                    <a:pt x="641" y="425"/>
                    <a:pt x="553" y="557"/>
                    <a:pt x="450" y="557"/>
                  </a:cubicBezTo>
                  <a:cubicBezTo>
                    <a:pt x="419" y="557"/>
                    <a:pt x="387" y="545"/>
                    <a:pt x="357" y="517"/>
                  </a:cubicBezTo>
                  <a:cubicBezTo>
                    <a:pt x="278" y="431"/>
                    <a:pt x="336" y="291"/>
                    <a:pt x="452" y="289"/>
                  </a:cubicBezTo>
                  <a:close/>
                  <a:moveTo>
                    <a:pt x="454" y="1"/>
                  </a:moveTo>
                  <a:cubicBezTo>
                    <a:pt x="399" y="1"/>
                    <a:pt x="344" y="11"/>
                    <a:pt x="291" y="33"/>
                  </a:cubicBezTo>
                  <a:cubicBezTo>
                    <a:pt x="106" y="108"/>
                    <a:pt x="0" y="306"/>
                    <a:pt x="39" y="504"/>
                  </a:cubicBezTo>
                  <a:cubicBezTo>
                    <a:pt x="78" y="702"/>
                    <a:pt x="252" y="844"/>
                    <a:pt x="452" y="844"/>
                  </a:cubicBezTo>
                  <a:cubicBezTo>
                    <a:pt x="564" y="844"/>
                    <a:pt x="671" y="801"/>
                    <a:pt x="751" y="721"/>
                  </a:cubicBezTo>
                  <a:cubicBezTo>
                    <a:pt x="893" y="579"/>
                    <a:pt x="916" y="356"/>
                    <a:pt x="805" y="188"/>
                  </a:cubicBezTo>
                  <a:cubicBezTo>
                    <a:pt x="724" y="68"/>
                    <a:pt x="591" y="1"/>
                    <a:pt x="454" y="1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1515600" y="1746850"/>
              <a:ext cx="22925" cy="21125"/>
            </a:xfrm>
            <a:custGeom>
              <a:rect b="b" l="l" r="r" t="t"/>
              <a:pathLst>
                <a:path extrusionOk="0" h="845" w="917">
                  <a:moveTo>
                    <a:pt x="454" y="289"/>
                  </a:moveTo>
                  <a:cubicBezTo>
                    <a:pt x="489" y="289"/>
                    <a:pt x="523" y="304"/>
                    <a:pt x="547" y="328"/>
                  </a:cubicBezTo>
                  <a:cubicBezTo>
                    <a:pt x="637" y="419"/>
                    <a:pt x="565" y="559"/>
                    <a:pt x="456" y="559"/>
                  </a:cubicBezTo>
                  <a:cubicBezTo>
                    <a:pt x="438" y="559"/>
                    <a:pt x="420" y="555"/>
                    <a:pt x="401" y="547"/>
                  </a:cubicBezTo>
                  <a:cubicBezTo>
                    <a:pt x="265" y="491"/>
                    <a:pt x="306" y="289"/>
                    <a:pt x="454" y="289"/>
                  </a:cubicBezTo>
                  <a:close/>
                  <a:moveTo>
                    <a:pt x="455" y="1"/>
                  </a:moveTo>
                  <a:cubicBezTo>
                    <a:pt x="400" y="1"/>
                    <a:pt x="345" y="12"/>
                    <a:pt x="293" y="33"/>
                  </a:cubicBezTo>
                  <a:cubicBezTo>
                    <a:pt x="106" y="111"/>
                    <a:pt x="1" y="307"/>
                    <a:pt x="39" y="504"/>
                  </a:cubicBezTo>
                  <a:cubicBezTo>
                    <a:pt x="78" y="702"/>
                    <a:pt x="252" y="844"/>
                    <a:pt x="454" y="844"/>
                  </a:cubicBezTo>
                  <a:cubicBezTo>
                    <a:pt x="566" y="844"/>
                    <a:pt x="671" y="801"/>
                    <a:pt x="751" y="722"/>
                  </a:cubicBezTo>
                  <a:cubicBezTo>
                    <a:pt x="893" y="580"/>
                    <a:pt x="917" y="356"/>
                    <a:pt x="805" y="188"/>
                  </a:cubicBezTo>
                  <a:cubicBezTo>
                    <a:pt x="725" y="68"/>
                    <a:pt x="592" y="1"/>
                    <a:pt x="455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1770225" y="1748850"/>
              <a:ext cx="22925" cy="21150"/>
            </a:xfrm>
            <a:custGeom>
              <a:rect b="b" l="l" r="r" t="t"/>
              <a:pathLst>
                <a:path extrusionOk="0" h="846" w="917">
                  <a:moveTo>
                    <a:pt x="452" y="291"/>
                  </a:moveTo>
                  <a:cubicBezTo>
                    <a:pt x="489" y="291"/>
                    <a:pt x="521" y="304"/>
                    <a:pt x="547" y="330"/>
                  </a:cubicBezTo>
                  <a:cubicBezTo>
                    <a:pt x="636" y="417"/>
                    <a:pt x="563" y="556"/>
                    <a:pt x="456" y="556"/>
                  </a:cubicBezTo>
                  <a:cubicBezTo>
                    <a:pt x="439" y="556"/>
                    <a:pt x="421" y="552"/>
                    <a:pt x="403" y="545"/>
                  </a:cubicBezTo>
                  <a:cubicBezTo>
                    <a:pt x="267" y="491"/>
                    <a:pt x="308" y="291"/>
                    <a:pt x="452" y="291"/>
                  </a:cubicBezTo>
                  <a:close/>
                  <a:moveTo>
                    <a:pt x="452" y="1"/>
                  </a:moveTo>
                  <a:cubicBezTo>
                    <a:pt x="398" y="1"/>
                    <a:pt x="344" y="11"/>
                    <a:pt x="291" y="33"/>
                  </a:cubicBezTo>
                  <a:cubicBezTo>
                    <a:pt x="106" y="110"/>
                    <a:pt x="1" y="308"/>
                    <a:pt x="39" y="506"/>
                  </a:cubicBezTo>
                  <a:cubicBezTo>
                    <a:pt x="78" y="702"/>
                    <a:pt x="252" y="846"/>
                    <a:pt x="452" y="846"/>
                  </a:cubicBezTo>
                  <a:cubicBezTo>
                    <a:pt x="564" y="846"/>
                    <a:pt x="672" y="801"/>
                    <a:pt x="751" y="721"/>
                  </a:cubicBezTo>
                  <a:cubicBezTo>
                    <a:pt x="893" y="579"/>
                    <a:pt x="917" y="356"/>
                    <a:pt x="805" y="188"/>
                  </a:cubicBezTo>
                  <a:cubicBezTo>
                    <a:pt x="724" y="69"/>
                    <a:pt x="591" y="1"/>
                    <a:pt x="452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1696800" y="1580300"/>
              <a:ext cx="19475" cy="19475"/>
            </a:xfrm>
            <a:custGeom>
              <a:rect b="b" l="l" r="r" t="t"/>
              <a:pathLst>
                <a:path extrusionOk="0" h="779" w="779">
                  <a:moveTo>
                    <a:pt x="390" y="0"/>
                  </a:moveTo>
                  <a:cubicBezTo>
                    <a:pt x="308" y="0"/>
                    <a:pt x="241" y="69"/>
                    <a:pt x="246" y="151"/>
                  </a:cubicBezTo>
                  <a:lnTo>
                    <a:pt x="246" y="245"/>
                  </a:lnTo>
                  <a:lnTo>
                    <a:pt x="151" y="245"/>
                  </a:lnTo>
                  <a:cubicBezTo>
                    <a:pt x="149" y="245"/>
                    <a:pt x="146" y="245"/>
                    <a:pt x="144" y="245"/>
                  </a:cubicBezTo>
                  <a:cubicBezTo>
                    <a:pt x="65" y="245"/>
                    <a:pt x="1" y="310"/>
                    <a:pt x="1" y="389"/>
                  </a:cubicBezTo>
                  <a:cubicBezTo>
                    <a:pt x="1" y="468"/>
                    <a:pt x="65" y="533"/>
                    <a:pt x="144" y="533"/>
                  </a:cubicBezTo>
                  <a:cubicBezTo>
                    <a:pt x="146" y="533"/>
                    <a:pt x="149" y="533"/>
                    <a:pt x="151" y="533"/>
                  </a:cubicBezTo>
                  <a:lnTo>
                    <a:pt x="246" y="533"/>
                  </a:lnTo>
                  <a:lnTo>
                    <a:pt x="246" y="628"/>
                  </a:lnTo>
                  <a:cubicBezTo>
                    <a:pt x="241" y="710"/>
                    <a:pt x="308" y="778"/>
                    <a:pt x="390" y="778"/>
                  </a:cubicBezTo>
                  <a:cubicBezTo>
                    <a:pt x="471" y="778"/>
                    <a:pt x="538" y="710"/>
                    <a:pt x="534" y="628"/>
                  </a:cubicBezTo>
                  <a:lnTo>
                    <a:pt x="534" y="533"/>
                  </a:lnTo>
                  <a:lnTo>
                    <a:pt x="628" y="533"/>
                  </a:lnTo>
                  <a:cubicBezTo>
                    <a:pt x="631" y="533"/>
                    <a:pt x="633" y="533"/>
                    <a:pt x="636" y="533"/>
                  </a:cubicBezTo>
                  <a:cubicBezTo>
                    <a:pt x="714" y="533"/>
                    <a:pt x="779" y="468"/>
                    <a:pt x="779" y="389"/>
                  </a:cubicBezTo>
                  <a:cubicBezTo>
                    <a:pt x="779" y="310"/>
                    <a:pt x="714" y="245"/>
                    <a:pt x="636" y="245"/>
                  </a:cubicBezTo>
                  <a:cubicBezTo>
                    <a:pt x="633" y="245"/>
                    <a:pt x="631" y="245"/>
                    <a:pt x="628" y="245"/>
                  </a:cubicBezTo>
                  <a:lnTo>
                    <a:pt x="534" y="245"/>
                  </a:lnTo>
                  <a:lnTo>
                    <a:pt x="534" y="151"/>
                  </a:lnTo>
                  <a:cubicBezTo>
                    <a:pt x="538" y="69"/>
                    <a:pt x="471" y="0"/>
                    <a:pt x="390" y="0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1759325" y="1778225"/>
              <a:ext cx="19475" cy="19150"/>
            </a:xfrm>
            <a:custGeom>
              <a:rect b="b" l="l" r="r" t="t"/>
              <a:pathLst>
                <a:path extrusionOk="0" h="766" w="779">
                  <a:moveTo>
                    <a:pt x="390" y="1"/>
                  </a:moveTo>
                  <a:cubicBezTo>
                    <a:pt x="318" y="1"/>
                    <a:pt x="245" y="49"/>
                    <a:pt x="245" y="146"/>
                  </a:cubicBezTo>
                  <a:lnTo>
                    <a:pt x="245" y="238"/>
                  </a:lnTo>
                  <a:lnTo>
                    <a:pt x="153" y="238"/>
                  </a:lnTo>
                  <a:cubicBezTo>
                    <a:pt x="151" y="238"/>
                    <a:pt x="150" y="238"/>
                    <a:pt x="149" y="238"/>
                  </a:cubicBezTo>
                  <a:cubicBezTo>
                    <a:pt x="67" y="238"/>
                    <a:pt x="0" y="302"/>
                    <a:pt x="0" y="382"/>
                  </a:cubicBezTo>
                  <a:cubicBezTo>
                    <a:pt x="0" y="465"/>
                    <a:pt x="67" y="529"/>
                    <a:pt x="149" y="529"/>
                  </a:cubicBezTo>
                  <a:cubicBezTo>
                    <a:pt x="150" y="529"/>
                    <a:pt x="151" y="529"/>
                    <a:pt x="153" y="529"/>
                  </a:cubicBezTo>
                  <a:lnTo>
                    <a:pt x="245" y="529"/>
                  </a:lnTo>
                  <a:lnTo>
                    <a:pt x="245" y="621"/>
                  </a:lnTo>
                  <a:cubicBezTo>
                    <a:pt x="245" y="701"/>
                    <a:pt x="310" y="765"/>
                    <a:pt x="389" y="765"/>
                  </a:cubicBezTo>
                  <a:cubicBezTo>
                    <a:pt x="471" y="765"/>
                    <a:pt x="536" y="701"/>
                    <a:pt x="536" y="621"/>
                  </a:cubicBezTo>
                  <a:lnTo>
                    <a:pt x="536" y="529"/>
                  </a:lnTo>
                  <a:lnTo>
                    <a:pt x="628" y="529"/>
                  </a:lnTo>
                  <a:cubicBezTo>
                    <a:pt x="629" y="529"/>
                    <a:pt x="631" y="529"/>
                    <a:pt x="632" y="529"/>
                  </a:cubicBezTo>
                  <a:cubicBezTo>
                    <a:pt x="712" y="529"/>
                    <a:pt x="779" y="465"/>
                    <a:pt x="779" y="382"/>
                  </a:cubicBezTo>
                  <a:cubicBezTo>
                    <a:pt x="779" y="302"/>
                    <a:pt x="712" y="238"/>
                    <a:pt x="632" y="238"/>
                  </a:cubicBezTo>
                  <a:cubicBezTo>
                    <a:pt x="631" y="238"/>
                    <a:pt x="629" y="238"/>
                    <a:pt x="628" y="238"/>
                  </a:cubicBezTo>
                  <a:lnTo>
                    <a:pt x="536" y="238"/>
                  </a:lnTo>
                  <a:lnTo>
                    <a:pt x="536" y="146"/>
                  </a:lnTo>
                  <a:cubicBezTo>
                    <a:pt x="536" y="49"/>
                    <a:pt x="463" y="1"/>
                    <a:pt x="390" y="1"/>
                  </a:cubicBezTo>
                  <a:close/>
                </a:path>
              </a:pathLst>
            </a:custGeom>
            <a:solidFill>
              <a:srgbClr val="CA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1531775" y="1541575"/>
              <a:ext cx="245300" cy="291375"/>
            </a:xfrm>
            <a:custGeom>
              <a:rect b="b" l="l" r="r" t="t"/>
              <a:pathLst>
                <a:path extrusionOk="0" h="11655" w="9812">
                  <a:moveTo>
                    <a:pt x="6004" y="3809"/>
                  </a:moveTo>
                  <a:lnTo>
                    <a:pt x="6126" y="4043"/>
                  </a:lnTo>
                  <a:cubicBezTo>
                    <a:pt x="6167" y="4121"/>
                    <a:pt x="6189" y="4207"/>
                    <a:pt x="6189" y="4295"/>
                  </a:cubicBezTo>
                  <a:lnTo>
                    <a:pt x="6189" y="7296"/>
                  </a:lnTo>
                  <a:lnTo>
                    <a:pt x="5819" y="7296"/>
                  </a:lnTo>
                  <a:lnTo>
                    <a:pt x="5819" y="4295"/>
                  </a:lnTo>
                  <a:cubicBezTo>
                    <a:pt x="5819" y="4207"/>
                    <a:pt x="5840" y="4121"/>
                    <a:pt x="5881" y="4043"/>
                  </a:cubicBezTo>
                  <a:lnTo>
                    <a:pt x="6004" y="3809"/>
                  </a:lnTo>
                  <a:close/>
                  <a:moveTo>
                    <a:pt x="6507" y="7587"/>
                  </a:moveTo>
                  <a:cubicBezTo>
                    <a:pt x="6593" y="7587"/>
                    <a:pt x="6662" y="7655"/>
                    <a:pt x="6662" y="7744"/>
                  </a:cubicBezTo>
                  <a:cubicBezTo>
                    <a:pt x="6662" y="7830"/>
                    <a:pt x="6593" y="7898"/>
                    <a:pt x="6507" y="7898"/>
                  </a:cubicBezTo>
                  <a:lnTo>
                    <a:pt x="5501" y="7898"/>
                  </a:lnTo>
                  <a:cubicBezTo>
                    <a:pt x="5415" y="7898"/>
                    <a:pt x="5344" y="7830"/>
                    <a:pt x="5344" y="7744"/>
                  </a:cubicBezTo>
                  <a:cubicBezTo>
                    <a:pt x="5344" y="7655"/>
                    <a:pt x="5415" y="7587"/>
                    <a:pt x="5501" y="7587"/>
                  </a:cubicBezTo>
                  <a:close/>
                  <a:moveTo>
                    <a:pt x="2615" y="5318"/>
                  </a:moveTo>
                  <a:lnTo>
                    <a:pt x="2615" y="8174"/>
                  </a:lnTo>
                  <a:cubicBezTo>
                    <a:pt x="2069" y="7301"/>
                    <a:pt x="2069" y="6191"/>
                    <a:pt x="2615" y="5318"/>
                  </a:cubicBezTo>
                  <a:close/>
                  <a:moveTo>
                    <a:pt x="6479" y="4553"/>
                  </a:moveTo>
                  <a:cubicBezTo>
                    <a:pt x="7191" y="5056"/>
                    <a:pt x="7612" y="5875"/>
                    <a:pt x="7608" y="6746"/>
                  </a:cubicBezTo>
                  <a:lnTo>
                    <a:pt x="7606" y="6746"/>
                  </a:lnTo>
                  <a:cubicBezTo>
                    <a:pt x="7606" y="7425"/>
                    <a:pt x="7350" y="8079"/>
                    <a:pt x="6890" y="8576"/>
                  </a:cubicBezTo>
                  <a:cubicBezTo>
                    <a:pt x="6851" y="8421"/>
                    <a:pt x="6799" y="8270"/>
                    <a:pt x="6737" y="8122"/>
                  </a:cubicBezTo>
                  <a:cubicBezTo>
                    <a:pt x="6907" y="8019"/>
                    <a:pt x="6989" y="7814"/>
                    <a:pt x="6935" y="7623"/>
                  </a:cubicBezTo>
                  <a:cubicBezTo>
                    <a:pt x="6881" y="7430"/>
                    <a:pt x="6705" y="7296"/>
                    <a:pt x="6507" y="7296"/>
                  </a:cubicBezTo>
                  <a:lnTo>
                    <a:pt x="6479" y="7296"/>
                  </a:lnTo>
                  <a:lnTo>
                    <a:pt x="6479" y="4553"/>
                  </a:lnTo>
                  <a:close/>
                  <a:moveTo>
                    <a:pt x="6449" y="8189"/>
                  </a:moveTo>
                  <a:cubicBezTo>
                    <a:pt x="6537" y="8386"/>
                    <a:pt x="6604" y="8593"/>
                    <a:pt x="6649" y="8806"/>
                  </a:cubicBezTo>
                  <a:cubicBezTo>
                    <a:pt x="6255" y="9139"/>
                    <a:pt x="5776" y="9354"/>
                    <a:pt x="5266" y="9423"/>
                  </a:cubicBezTo>
                  <a:cubicBezTo>
                    <a:pt x="5309" y="8937"/>
                    <a:pt x="5413" y="8505"/>
                    <a:pt x="5559" y="8189"/>
                  </a:cubicBezTo>
                  <a:close/>
                  <a:moveTo>
                    <a:pt x="3817" y="291"/>
                  </a:moveTo>
                  <a:cubicBezTo>
                    <a:pt x="4531" y="416"/>
                    <a:pt x="5094" y="971"/>
                    <a:pt x="5226" y="1685"/>
                  </a:cubicBezTo>
                  <a:cubicBezTo>
                    <a:pt x="5359" y="2398"/>
                    <a:pt x="5034" y="3119"/>
                    <a:pt x="4411" y="3491"/>
                  </a:cubicBezTo>
                  <a:cubicBezTo>
                    <a:pt x="4239" y="3594"/>
                    <a:pt x="4133" y="3779"/>
                    <a:pt x="4133" y="3979"/>
                  </a:cubicBezTo>
                  <a:lnTo>
                    <a:pt x="4133" y="8634"/>
                  </a:lnTo>
                  <a:cubicBezTo>
                    <a:pt x="4129" y="8715"/>
                    <a:pt x="4196" y="8784"/>
                    <a:pt x="4277" y="8784"/>
                  </a:cubicBezTo>
                  <a:cubicBezTo>
                    <a:pt x="4359" y="8784"/>
                    <a:pt x="4426" y="8715"/>
                    <a:pt x="4421" y="8634"/>
                  </a:cubicBezTo>
                  <a:lnTo>
                    <a:pt x="4421" y="4093"/>
                  </a:lnTo>
                  <a:cubicBezTo>
                    <a:pt x="4583" y="4063"/>
                    <a:pt x="4747" y="4048"/>
                    <a:pt x="4910" y="4048"/>
                  </a:cubicBezTo>
                  <a:cubicBezTo>
                    <a:pt x="5124" y="4048"/>
                    <a:pt x="5338" y="4074"/>
                    <a:pt x="5548" y="4125"/>
                  </a:cubicBezTo>
                  <a:cubicBezTo>
                    <a:pt x="5535" y="4181"/>
                    <a:pt x="5529" y="4239"/>
                    <a:pt x="5529" y="4297"/>
                  </a:cubicBezTo>
                  <a:lnTo>
                    <a:pt x="5529" y="7296"/>
                  </a:lnTo>
                  <a:lnTo>
                    <a:pt x="5503" y="7296"/>
                  </a:lnTo>
                  <a:cubicBezTo>
                    <a:pt x="5051" y="7296"/>
                    <a:pt x="4886" y="7890"/>
                    <a:pt x="5271" y="8122"/>
                  </a:cubicBezTo>
                  <a:cubicBezTo>
                    <a:pt x="5120" y="8475"/>
                    <a:pt x="5017" y="8935"/>
                    <a:pt x="4974" y="9446"/>
                  </a:cubicBezTo>
                  <a:lnTo>
                    <a:pt x="4907" y="9446"/>
                  </a:lnTo>
                  <a:cubicBezTo>
                    <a:pt x="4144" y="9446"/>
                    <a:pt x="3417" y="9122"/>
                    <a:pt x="2906" y="8556"/>
                  </a:cubicBezTo>
                  <a:lnTo>
                    <a:pt x="2906" y="3979"/>
                  </a:lnTo>
                  <a:cubicBezTo>
                    <a:pt x="2903" y="3779"/>
                    <a:pt x="2798" y="3594"/>
                    <a:pt x="2626" y="3493"/>
                  </a:cubicBezTo>
                  <a:cubicBezTo>
                    <a:pt x="1889" y="3050"/>
                    <a:pt x="1583" y="2136"/>
                    <a:pt x="1910" y="1343"/>
                  </a:cubicBezTo>
                  <a:lnTo>
                    <a:pt x="1910" y="1343"/>
                  </a:lnTo>
                  <a:lnTo>
                    <a:pt x="2467" y="2401"/>
                  </a:lnTo>
                  <a:cubicBezTo>
                    <a:pt x="2545" y="2547"/>
                    <a:pt x="2695" y="2631"/>
                    <a:pt x="2851" y="2631"/>
                  </a:cubicBezTo>
                  <a:cubicBezTo>
                    <a:pt x="2919" y="2631"/>
                    <a:pt x="2988" y="2615"/>
                    <a:pt x="3052" y="2581"/>
                  </a:cubicBezTo>
                  <a:lnTo>
                    <a:pt x="4211" y="1970"/>
                  </a:lnTo>
                  <a:cubicBezTo>
                    <a:pt x="4421" y="1859"/>
                    <a:pt x="4503" y="1599"/>
                    <a:pt x="4393" y="1388"/>
                  </a:cubicBezTo>
                  <a:lnTo>
                    <a:pt x="3817" y="291"/>
                  </a:lnTo>
                  <a:close/>
                  <a:moveTo>
                    <a:pt x="3811" y="1"/>
                  </a:moveTo>
                  <a:cubicBezTo>
                    <a:pt x="3601" y="1"/>
                    <a:pt x="3454" y="227"/>
                    <a:pt x="3557" y="425"/>
                  </a:cubicBezTo>
                  <a:lnTo>
                    <a:pt x="4135" y="1521"/>
                  </a:lnTo>
                  <a:cubicBezTo>
                    <a:pt x="4174" y="1592"/>
                    <a:pt x="4146" y="1678"/>
                    <a:pt x="4075" y="1717"/>
                  </a:cubicBezTo>
                  <a:lnTo>
                    <a:pt x="2918" y="2327"/>
                  </a:lnTo>
                  <a:cubicBezTo>
                    <a:pt x="2897" y="2338"/>
                    <a:pt x="2875" y="2343"/>
                    <a:pt x="2852" y="2343"/>
                  </a:cubicBezTo>
                  <a:cubicBezTo>
                    <a:pt x="2800" y="2343"/>
                    <a:pt x="2748" y="2315"/>
                    <a:pt x="2723" y="2265"/>
                  </a:cubicBezTo>
                  <a:lnTo>
                    <a:pt x="2166" y="1209"/>
                  </a:lnTo>
                  <a:cubicBezTo>
                    <a:pt x="2112" y="1106"/>
                    <a:pt x="2012" y="1056"/>
                    <a:pt x="1913" y="1056"/>
                  </a:cubicBezTo>
                  <a:cubicBezTo>
                    <a:pt x="1802" y="1056"/>
                    <a:pt x="1692" y="1118"/>
                    <a:pt x="1643" y="1237"/>
                  </a:cubicBezTo>
                  <a:cubicBezTo>
                    <a:pt x="1413" y="1803"/>
                    <a:pt x="1448" y="2441"/>
                    <a:pt x="1738" y="2977"/>
                  </a:cubicBezTo>
                  <a:lnTo>
                    <a:pt x="996" y="3721"/>
                  </a:lnTo>
                  <a:cubicBezTo>
                    <a:pt x="831" y="3886"/>
                    <a:pt x="831" y="4157"/>
                    <a:pt x="996" y="4323"/>
                  </a:cubicBezTo>
                  <a:lnTo>
                    <a:pt x="1409" y="4736"/>
                  </a:lnTo>
                  <a:cubicBezTo>
                    <a:pt x="1235" y="5039"/>
                    <a:pt x="1099" y="5361"/>
                    <a:pt x="1009" y="5699"/>
                  </a:cubicBezTo>
                  <a:lnTo>
                    <a:pt x="426" y="5699"/>
                  </a:lnTo>
                  <a:cubicBezTo>
                    <a:pt x="192" y="5699"/>
                    <a:pt x="1" y="5890"/>
                    <a:pt x="1" y="6127"/>
                  </a:cubicBezTo>
                  <a:lnTo>
                    <a:pt x="1" y="7372"/>
                  </a:lnTo>
                  <a:cubicBezTo>
                    <a:pt x="1" y="7606"/>
                    <a:pt x="192" y="7797"/>
                    <a:pt x="426" y="7797"/>
                  </a:cubicBezTo>
                  <a:lnTo>
                    <a:pt x="1009" y="7797"/>
                  </a:lnTo>
                  <a:cubicBezTo>
                    <a:pt x="1099" y="8135"/>
                    <a:pt x="1235" y="8459"/>
                    <a:pt x="1409" y="8763"/>
                  </a:cubicBezTo>
                  <a:lnTo>
                    <a:pt x="996" y="9173"/>
                  </a:lnTo>
                  <a:cubicBezTo>
                    <a:pt x="831" y="9341"/>
                    <a:pt x="831" y="9610"/>
                    <a:pt x="996" y="9777"/>
                  </a:cubicBezTo>
                  <a:lnTo>
                    <a:pt x="1878" y="10659"/>
                  </a:lnTo>
                  <a:cubicBezTo>
                    <a:pt x="1961" y="10742"/>
                    <a:pt x="2070" y="10783"/>
                    <a:pt x="2179" y="10783"/>
                  </a:cubicBezTo>
                  <a:cubicBezTo>
                    <a:pt x="2288" y="10783"/>
                    <a:pt x="2397" y="10742"/>
                    <a:pt x="2480" y="10659"/>
                  </a:cubicBezTo>
                  <a:lnTo>
                    <a:pt x="2895" y="10244"/>
                  </a:lnTo>
                  <a:cubicBezTo>
                    <a:pt x="3196" y="10418"/>
                    <a:pt x="3521" y="10554"/>
                    <a:pt x="3858" y="10644"/>
                  </a:cubicBezTo>
                  <a:lnTo>
                    <a:pt x="3858" y="11227"/>
                  </a:lnTo>
                  <a:cubicBezTo>
                    <a:pt x="3858" y="11461"/>
                    <a:pt x="4047" y="11652"/>
                    <a:pt x="4284" y="11655"/>
                  </a:cubicBezTo>
                  <a:lnTo>
                    <a:pt x="5529" y="11655"/>
                  </a:lnTo>
                  <a:cubicBezTo>
                    <a:pt x="5763" y="11652"/>
                    <a:pt x="5954" y="11463"/>
                    <a:pt x="5954" y="11227"/>
                  </a:cubicBezTo>
                  <a:lnTo>
                    <a:pt x="5954" y="10644"/>
                  </a:lnTo>
                  <a:cubicBezTo>
                    <a:pt x="6292" y="10554"/>
                    <a:pt x="6617" y="10418"/>
                    <a:pt x="6918" y="10244"/>
                  </a:cubicBezTo>
                  <a:lnTo>
                    <a:pt x="7331" y="10657"/>
                  </a:lnTo>
                  <a:cubicBezTo>
                    <a:pt x="7413" y="10740"/>
                    <a:pt x="7522" y="10781"/>
                    <a:pt x="7632" y="10781"/>
                  </a:cubicBezTo>
                  <a:cubicBezTo>
                    <a:pt x="7741" y="10781"/>
                    <a:pt x="7851" y="10740"/>
                    <a:pt x="7935" y="10657"/>
                  </a:cubicBezTo>
                  <a:lnTo>
                    <a:pt x="8814" y="9775"/>
                  </a:lnTo>
                  <a:cubicBezTo>
                    <a:pt x="8982" y="9610"/>
                    <a:pt x="8982" y="9339"/>
                    <a:pt x="8814" y="9171"/>
                  </a:cubicBezTo>
                  <a:lnTo>
                    <a:pt x="8403" y="8760"/>
                  </a:lnTo>
                  <a:cubicBezTo>
                    <a:pt x="8578" y="8457"/>
                    <a:pt x="8713" y="8133"/>
                    <a:pt x="8803" y="7795"/>
                  </a:cubicBezTo>
                  <a:lnTo>
                    <a:pt x="9386" y="7795"/>
                  </a:lnTo>
                  <a:cubicBezTo>
                    <a:pt x="9620" y="7795"/>
                    <a:pt x="9812" y="7604"/>
                    <a:pt x="9812" y="7369"/>
                  </a:cubicBezTo>
                  <a:lnTo>
                    <a:pt x="9812" y="6124"/>
                  </a:lnTo>
                  <a:cubicBezTo>
                    <a:pt x="9812" y="5888"/>
                    <a:pt x="9620" y="5697"/>
                    <a:pt x="9386" y="5697"/>
                  </a:cubicBezTo>
                  <a:lnTo>
                    <a:pt x="8803" y="5697"/>
                  </a:lnTo>
                  <a:cubicBezTo>
                    <a:pt x="8713" y="5359"/>
                    <a:pt x="8578" y="5037"/>
                    <a:pt x="8403" y="4733"/>
                  </a:cubicBezTo>
                  <a:lnTo>
                    <a:pt x="8816" y="4321"/>
                  </a:lnTo>
                  <a:cubicBezTo>
                    <a:pt x="8982" y="4155"/>
                    <a:pt x="8982" y="3884"/>
                    <a:pt x="8816" y="3719"/>
                  </a:cubicBezTo>
                  <a:lnTo>
                    <a:pt x="8657" y="3559"/>
                  </a:lnTo>
                  <a:cubicBezTo>
                    <a:pt x="8626" y="3528"/>
                    <a:pt x="8591" y="3515"/>
                    <a:pt x="8557" y="3515"/>
                  </a:cubicBezTo>
                  <a:cubicBezTo>
                    <a:pt x="8445" y="3515"/>
                    <a:pt x="8349" y="3660"/>
                    <a:pt x="8453" y="3764"/>
                  </a:cubicBezTo>
                  <a:lnTo>
                    <a:pt x="8610" y="3923"/>
                  </a:lnTo>
                  <a:cubicBezTo>
                    <a:pt x="8666" y="3977"/>
                    <a:pt x="8666" y="4063"/>
                    <a:pt x="8610" y="4116"/>
                  </a:cubicBezTo>
                  <a:lnTo>
                    <a:pt x="8120" y="4609"/>
                  </a:lnTo>
                  <a:cubicBezTo>
                    <a:pt x="8072" y="4656"/>
                    <a:pt x="8064" y="4729"/>
                    <a:pt x="8098" y="4787"/>
                  </a:cubicBezTo>
                  <a:cubicBezTo>
                    <a:pt x="8307" y="5123"/>
                    <a:pt x="8459" y="5490"/>
                    <a:pt x="8550" y="5875"/>
                  </a:cubicBezTo>
                  <a:cubicBezTo>
                    <a:pt x="8565" y="5940"/>
                    <a:pt x="8623" y="5987"/>
                    <a:pt x="8689" y="5987"/>
                  </a:cubicBezTo>
                  <a:lnTo>
                    <a:pt x="9386" y="5987"/>
                  </a:lnTo>
                  <a:cubicBezTo>
                    <a:pt x="9461" y="5987"/>
                    <a:pt x="9524" y="6047"/>
                    <a:pt x="9524" y="6124"/>
                  </a:cubicBezTo>
                  <a:lnTo>
                    <a:pt x="9524" y="7369"/>
                  </a:lnTo>
                  <a:cubicBezTo>
                    <a:pt x="9524" y="7445"/>
                    <a:pt x="9461" y="7507"/>
                    <a:pt x="9386" y="7507"/>
                  </a:cubicBezTo>
                  <a:lnTo>
                    <a:pt x="8689" y="7507"/>
                  </a:lnTo>
                  <a:cubicBezTo>
                    <a:pt x="8623" y="7507"/>
                    <a:pt x="8565" y="7552"/>
                    <a:pt x="8550" y="7619"/>
                  </a:cubicBezTo>
                  <a:cubicBezTo>
                    <a:pt x="8459" y="8002"/>
                    <a:pt x="8307" y="8369"/>
                    <a:pt x="8098" y="8707"/>
                  </a:cubicBezTo>
                  <a:cubicBezTo>
                    <a:pt x="8064" y="8763"/>
                    <a:pt x="8072" y="8838"/>
                    <a:pt x="8120" y="8885"/>
                  </a:cubicBezTo>
                  <a:lnTo>
                    <a:pt x="8610" y="9375"/>
                  </a:lnTo>
                  <a:cubicBezTo>
                    <a:pt x="8666" y="9429"/>
                    <a:pt x="8666" y="9517"/>
                    <a:pt x="8610" y="9571"/>
                  </a:cubicBezTo>
                  <a:lnTo>
                    <a:pt x="7733" y="10453"/>
                  </a:lnTo>
                  <a:cubicBezTo>
                    <a:pt x="7705" y="10480"/>
                    <a:pt x="7669" y="10493"/>
                    <a:pt x="7634" y="10493"/>
                  </a:cubicBezTo>
                  <a:cubicBezTo>
                    <a:pt x="7599" y="10493"/>
                    <a:pt x="7564" y="10480"/>
                    <a:pt x="7537" y="10453"/>
                  </a:cubicBezTo>
                  <a:lnTo>
                    <a:pt x="7045" y="9960"/>
                  </a:lnTo>
                  <a:cubicBezTo>
                    <a:pt x="7017" y="9932"/>
                    <a:pt x="6980" y="9918"/>
                    <a:pt x="6942" y="9918"/>
                  </a:cubicBezTo>
                  <a:cubicBezTo>
                    <a:pt x="6916" y="9918"/>
                    <a:pt x="6890" y="9925"/>
                    <a:pt x="6866" y="9939"/>
                  </a:cubicBezTo>
                  <a:cubicBezTo>
                    <a:pt x="6529" y="10147"/>
                    <a:pt x="6163" y="10298"/>
                    <a:pt x="5778" y="10390"/>
                  </a:cubicBezTo>
                  <a:cubicBezTo>
                    <a:pt x="5711" y="10405"/>
                    <a:pt x="5666" y="10463"/>
                    <a:pt x="5666" y="10530"/>
                  </a:cubicBezTo>
                  <a:lnTo>
                    <a:pt x="5666" y="11227"/>
                  </a:lnTo>
                  <a:cubicBezTo>
                    <a:pt x="5666" y="11302"/>
                    <a:pt x="5604" y="11364"/>
                    <a:pt x="5529" y="11364"/>
                  </a:cubicBezTo>
                  <a:lnTo>
                    <a:pt x="4284" y="11364"/>
                  </a:lnTo>
                  <a:cubicBezTo>
                    <a:pt x="4206" y="11364"/>
                    <a:pt x="4146" y="11302"/>
                    <a:pt x="4146" y="11227"/>
                  </a:cubicBezTo>
                  <a:lnTo>
                    <a:pt x="4146" y="10530"/>
                  </a:lnTo>
                  <a:cubicBezTo>
                    <a:pt x="4146" y="10463"/>
                    <a:pt x="4099" y="10405"/>
                    <a:pt x="4034" y="10390"/>
                  </a:cubicBezTo>
                  <a:cubicBezTo>
                    <a:pt x="3650" y="10298"/>
                    <a:pt x="3282" y="10147"/>
                    <a:pt x="2946" y="9939"/>
                  </a:cubicBezTo>
                  <a:cubicBezTo>
                    <a:pt x="2923" y="9925"/>
                    <a:pt x="2897" y="9918"/>
                    <a:pt x="2871" y="9918"/>
                  </a:cubicBezTo>
                  <a:cubicBezTo>
                    <a:pt x="2833" y="9918"/>
                    <a:pt x="2796" y="9932"/>
                    <a:pt x="2768" y="9960"/>
                  </a:cubicBezTo>
                  <a:lnTo>
                    <a:pt x="2276" y="10453"/>
                  </a:lnTo>
                  <a:cubicBezTo>
                    <a:pt x="2249" y="10480"/>
                    <a:pt x="2213" y="10493"/>
                    <a:pt x="2178" y="10493"/>
                  </a:cubicBezTo>
                  <a:cubicBezTo>
                    <a:pt x="2142" y="10493"/>
                    <a:pt x="2107" y="10480"/>
                    <a:pt x="2080" y="10453"/>
                  </a:cubicBezTo>
                  <a:lnTo>
                    <a:pt x="1201" y="9571"/>
                  </a:lnTo>
                  <a:cubicBezTo>
                    <a:pt x="1147" y="9517"/>
                    <a:pt x="1147" y="9429"/>
                    <a:pt x="1201" y="9375"/>
                  </a:cubicBezTo>
                  <a:lnTo>
                    <a:pt x="1693" y="8885"/>
                  </a:lnTo>
                  <a:cubicBezTo>
                    <a:pt x="1740" y="8838"/>
                    <a:pt x="1749" y="8765"/>
                    <a:pt x="1714" y="8707"/>
                  </a:cubicBezTo>
                  <a:cubicBezTo>
                    <a:pt x="1506" y="8371"/>
                    <a:pt x="1353" y="8004"/>
                    <a:pt x="1263" y="7619"/>
                  </a:cubicBezTo>
                  <a:cubicBezTo>
                    <a:pt x="1248" y="7554"/>
                    <a:pt x="1188" y="7507"/>
                    <a:pt x="1121" y="7507"/>
                  </a:cubicBezTo>
                  <a:lnTo>
                    <a:pt x="426" y="7507"/>
                  </a:lnTo>
                  <a:cubicBezTo>
                    <a:pt x="351" y="7507"/>
                    <a:pt x="289" y="7447"/>
                    <a:pt x="289" y="7369"/>
                  </a:cubicBezTo>
                  <a:lnTo>
                    <a:pt x="289" y="6124"/>
                  </a:lnTo>
                  <a:cubicBezTo>
                    <a:pt x="289" y="6047"/>
                    <a:pt x="351" y="5987"/>
                    <a:pt x="426" y="5987"/>
                  </a:cubicBezTo>
                  <a:lnTo>
                    <a:pt x="1121" y="5987"/>
                  </a:lnTo>
                  <a:cubicBezTo>
                    <a:pt x="1190" y="5987"/>
                    <a:pt x="1248" y="5940"/>
                    <a:pt x="1263" y="5875"/>
                  </a:cubicBezTo>
                  <a:cubicBezTo>
                    <a:pt x="1353" y="5490"/>
                    <a:pt x="1506" y="5123"/>
                    <a:pt x="1714" y="4787"/>
                  </a:cubicBezTo>
                  <a:cubicBezTo>
                    <a:pt x="1749" y="4729"/>
                    <a:pt x="1740" y="4656"/>
                    <a:pt x="1693" y="4609"/>
                  </a:cubicBezTo>
                  <a:lnTo>
                    <a:pt x="1201" y="4116"/>
                  </a:lnTo>
                  <a:cubicBezTo>
                    <a:pt x="1147" y="4063"/>
                    <a:pt x="1147" y="3977"/>
                    <a:pt x="1201" y="3923"/>
                  </a:cubicBezTo>
                  <a:lnTo>
                    <a:pt x="1899" y="3224"/>
                  </a:lnTo>
                  <a:cubicBezTo>
                    <a:pt x="2056" y="3430"/>
                    <a:pt x="2252" y="3607"/>
                    <a:pt x="2476" y="3740"/>
                  </a:cubicBezTo>
                  <a:cubicBezTo>
                    <a:pt x="2562" y="3789"/>
                    <a:pt x="2615" y="3880"/>
                    <a:pt x="2615" y="3979"/>
                  </a:cubicBezTo>
                  <a:lnTo>
                    <a:pt x="2615" y="4828"/>
                  </a:lnTo>
                  <a:cubicBezTo>
                    <a:pt x="1813" y="5785"/>
                    <a:pt x="1691" y="7139"/>
                    <a:pt x="2308" y="8223"/>
                  </a:cubicBezTo>
                  <a:cubicBezTo>
                    <a:pt x="2845" y="9167"/>
                    <a:pt x="3843" y="9735"/>
                    <a:pt x="4905" y="9735"/>
                  </a:cubicBezTo>
                  <a:cubicBezTo>
                    <a:pt x="5064" y="9735"/>
                    <a:pt x="5224" y="9722"/>
                    <a:pt x="5385" y="9696"/>
                  </a:cubicBezTo>
                  <a:cubicBezTo>
                    <a:pt x="6617" y="9496"/>
                    <a:pt x="7595" y="8552"/>
                    <a:pt x="7838" y="7326"/>
                  </a:cubicBezTo>
                  <a:cubicBezTo>
                    <a:pt x="8081" y="6103"/>
                    <a:pt x="7537" y="4856"/>
                    <a:pt x="6473" y="4202"/>
                  </a:cubicBezTo>
                  <a:cubicBezTo>
                    <a:pt x="6462" y="4099"/>
                    <a:pt x="6430" y="3998"/>
                    <a:pt x="6382" y="3908"/>
                  </a:cubicBezTo>
                  <a:lnTo>
                    <a:pt x="6221" y="3602"/>
                  </a:lnTo>
                  <a:cubicBezTo>
                    <a:pt x="6178" y="3523"/>
                    <a:pt x="6094" y="3471"/>
                    <a:pt x="6004" y="3471"/>
                  </a:cubicBezTo>
                  <a:cubicBezTo>
                    <a:pt x="5911" y="3471"/>
                    <a:pt x="5828" y="3523"/>
                    <a:pt x="5785" y="3602"/>
                  </a:cubicBezTo>
                  <a:lnTo>
                    <a:pt x="5653" y="3854"/>
                  </a:lnTo>
                  <a:cubicBezTo>
                    <a:pt x="5407" y="3790"/>
                    <a:pt x="5156" y="3758"/>
                    <a:pt x="4903" y="3758"/>
                  </a:cubicBezTo>
                  <a:cubicBezTo>
                    <a:pt x="4768" y="3758"/>
                    <a:pt x="4632" y="3767"/>
                    <a:pt x="4497" y="3785"/>
                  </a:cubicBezTo>
                  <a:cubicBezTo>
                    <a:pt x="4516" y="3768"/>
                    <a:pt x="4535" y="3751"/>
                    <a:pt x="4559" y="3738"/>
                  </a:cubicBezTo>
                  <a:cubicBezTo>
                    <a:pt x="5129" y="3396"/>
                    <a:pt x="5496" y="2794"/>
                    <a:pt x="5539" y="2130"/>
                  </a:cubicBezTo>
                  <a:cubicBezTo>
                    <a:pt x="5610" y="2136"/>
                    <a:pt x="5664" y="2196"/>
                    <a:pt x="5664" y="2267"/>
                  </a:cubicBezTo>
                  <a:lnTo>
                    <a:pt x="5664" y="2962"/>
                  </a:lnTo>
                  <a:cubicBezTo>
                    <a:pt x="5664" y="3028"/>
                    <a:pt x="5709" y="3086"/>
                    <a:pt x="5776" y="3104"/>
                  </a:cubicBezTo>
                  <a:cubicBezTo>
                    <a:pt x="6161" y="3194"/>
                    <a:pt x="6526" y="3347"/>
                    <a:pt x="6864" y="3553"/>
                  </a:cubicBezTo>
                  <a:cubicBezTo>
                    <a:pt x="6887" y="3568"/>
                    <a:pt x="6914" y="3576"/>
                    <a:pt x="6941" y="3576"/>
                  </a:cubicBezTo>
                  <a:cubicBezTo>
                    <a:pt x="6978" y="3576"/>
                    <a:pt x="7015" y="3561"/>
                    <a:pt x="7042" y="3534"/>
                  </a:cubicBezTo>
                  <a:lnTo>
                    <a:pt x="7533" y="3041"/>
                  </a:lnTo>
                  <a:cubicBezTo>
                    <a:pt x="7559" y="3014"/>
                    <a:pt x="7595" y="3001"/>
                    <a:pt x="7630" y="3001"/>
                  </a:cubicBezTo>
                  <a:cubicBezTo>
                    <a:pt x="7666" y="3001"/>
                    <a:pt x="7701" y="3014"/>
                    <a:pt x="7728" y="3041"/>
                  </a:cubicBezTo>
                  <a:lnTo>
                    <a:pt x="7877" y="3190"/>
                  </a:lnTo>
                  <a:cubicBezTo>
                    <a:pt x="7908" y="3221"/>
                    <a:pt x="7943" y="3234"/>
                    <a:pt x="7977" y="3234"/>
                  </a:cubicBezTo>
                  <a:cubicBezTo>
                    <a:pt x="8088" y="3234"/>
                    <a:pt x="8185" y="3089"/>
                    <a:pt x="8081" y="2985"/>
                  </a:cubicBezTo>
                  <a:lnTo>
                    <a:pt x="7933" y="2837"/>
                  </a:lnTo>
                  <a:cubicBezTo>
                    <a:pt x="7850" y="2754"/>
                    <a:pt x="7741" y="2713"/>
                    <a:pt x="7631" y="2713"/>
                  </a:cubicBezTo>
                  <a:cubicBezTo>
                    <a:pt x="7522" y="2713"/>
                    <a:pt x="7412" y="2754"/>
                    <a:pt x="7328" y="2837"/>
                  </a:cubicBezTo>
                  <a:lnTo>
                    <a:pt x="6918" y="3250"/>
                  </a:lnTo>
                  <a:cubicBezTo>
                    <a:pt x="6615" y="3076"/>
                    <a:pt x="6290" y="2940"/>
                    <a:pt x="5954" y="2850"/>
                  </a:cubicBezTo>
                  <a:lnTo>
                    <a:pt x="5954" y="2267"/>
                  </a:lnTo>
                  <a:cubicBezTo>
                    <a:pt x="5952" y="2035"/>
                    <a:pt x="5767" y="1846"/>
                    <a:pt x="5535" y="1841"/>
                  </a:cubicBezTo>
                  <a:cubicBezTo>
                    <a:pt x="5462" y="919"/>
                    <a:pt x="4774" y="164"/>
                    <a:pt x="3862" y="5"/>
                  </a:cubicBezTo>
                  <a:cubicBezTo>
                    <a:pt x="3845" y="2"/>
                    <a:pt x="3828" y="1"/>
                    <a:pt x="3811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4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34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PROYECTO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FINAL</a:t>
            </a:r>
            <a:endParaRPr>
              <a:solidFill>
                <a:srgbClr val="B3B5FF"/>
              </a:solidFill>
            </a:endParaRPr>
          </a:p>
        </p:txBody>
      </p:sp>
      <p:sp>
        <p:nvSpPr>
          <p:cNvPr id="1197" name="Google Shape;1197;p34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8" name="Google Shape;1198;p34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1199" name="Google Shape;1199;p34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34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1212" name="Google Shape;1212;p34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7" name="Google Shape;1337;p34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34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339" name="Google Shape;1339;p34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2" name="Google Shape;1342;p34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34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34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34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34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34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35"/>
          <p:cNvSpPr/>
          <p:nvPr/>
        </p:nvSpPr>
        <p:spPr>
          <a:xfrm>
            <a:off x="-2610962" y="-300750"/>
            <a:ext cx="7113600" cy="7113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35"/>
          <p:cNvSpPr/>
          <p:nvPr/>
        </p:nvSpPr>
        <p:spPr>
          <a:xfrm>
            <a:off x="509900" y="347200"/>
            <a:ext cx="4837360" cy="4449188"/>
          </a:xfrm>
          <a:custGeom>
            <a:rect b="b" l="l" r="r" t="t"/>
            <a:pathLst>
              <a:path extrusionOk="0" h="44071" w="47916">
                <a:moveTo>
                  <a:pt x="2381" y="11385"/>
                </a:moveTo>
                <a:cubicBezTo>
                  <a:pt x="226" y="14926"/>
                  <a:pt x="0" y="21055"/>
                  <a:pt x="1578" y="24887"/>
                </a:cubicBezTo>
                <a:cubicBezTo>
                  <a:pt x="2959" y="28244"/>
                  <a:pt x="5708" y="31394"/>
                  <a:pt x="9316" y="31789"/>
                </a:cubicBezTo>
                <a:cubicBezTo>
                  <a:pt x="10644" y="31934"/>
                  <a:pt x="12000" y="31696"/>
                  <a:pt x="13313" y="31935"/>
                </a:cubicBezTo>
                <a:cubicBezTo>
                  <a:pt x="17829" y="32759"/>
                  <a:pt x="19508" y="38324"/>
                  <a:pt x="23019" y="41282"/>
                </a:cubicBezTo>
                <a:cubicBezTo>
                  <a:pt x="25462" y="43342"/>
                  <a:pt x="28849" y="44071"/>
                  <a:pt x="32020" y="43674"/>
                </a:cubicBezTo>
                <a:cubicBezTo>
                  <a:pt x="35190" y="43276"/>
                  <a:pt x="38157" y="41844"/>
                  <a:pt x="40770" y="40005"/>
                </a:cubicBezTo>
                <a:cubicBezTo>
                  <a:pt x="42834" y="38552"/>
                  <a:pt x="44764" y="36769"/>
                  <a:pt x="45781" y="34459"/>
                </a:cubicBezTo>
                <a:cubicBezTo>
                  <a:pt x="47915" y="29622"/>
                  <a:pt x="45405" y="23812"/>
                  <a:pt x="41504" y="20240"/>
                </a:cubicBezTo>
                <a:cubicBezTo>
                  <a:pt x="40290" y="19129"/>
                  <a:pt x="38937" y="18148"/>
                  <a:pt x="37921" y="16851"/>
                </a:cubicBezTo>
                <a:cubicBezTo>
                  <a:pt x="36907" y="15554"/>
                  <a:pt x="36261" y="13823"/>
                  <a:pt x="36745" y="12249"/>
                </a:cubicBezTo>
                <a:cubicBezTo>
                  <a:pt x="37130" y="10992"/>
                  <a:pt x="38169" y="10018"/>
                  <a:pt x="38562" y="8765"/>
                </a:cubicBezTo>
                <a:cubicBezTo>
                  <a:pt x="39097" y="7059"/>
                  <a:pt x="38290" y="5146"/>
                  <a:pt x="36963" y="3948"/>
                </a:cubicBezTo>
                <a:cubicBezTo>
                  <a:pt x="35635" y="2749"/>
                  <a:pt x="33880" y="2146"/>
                  <a:pt x="32139" y="1733"/>
                </a:cubicBezTo>
                <a:cubicBezTo>
                  <a:pt x="24851" y="0"/>
                  <a:pt x="8883" y="697"/>
                  <a:pt x="2381" y="1138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35"/>
          <p:cNvSpPr/>
          <p:nvPr/>
        </p:nvSpPr>
        <p:spPr>
          <a:xfrm>
            <a:off x="2888989" y="3696629"/>
            <a:ext cx="1014419" cy="445639"/>
          </a:xfrm>
          <a:custGeom>
            <a:rect b="b" l="l" r="r" t="t"/>
            <a:pathLst>
              <a:path extrusionOk="0" h="9884" w="20326">
                <a:moveTo>
                  <a:pt x="2967" y="0"/>
                </a:moveTo>
                <a:lnTo>
                  <a:pt x="0" y="9884"/>
                </a:lnTo>
                <a:lnTo>
                  <a:pt x="20325" y="9884"/>
                </a:lnTo>
                <a:lnTo>
                  <a:pt x="17359" y="0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35"/>
          <p:cNvSpPr/>
          <p:nvPr/>
        </p:nvSpPr>
        <p:spPr>
          <a:xfrm>
            <a:off x="2812881" y="4106783"/>
            <a:ext cx="1166587" cy="69479"/>
          </a:xfrm>
          <a:custGeom>
            <a:rect b="b" l="l" r="r" t="t"/>
            <a:pathLst>
              <a:path extrusionOk="0" h="1541" w="23375">
                <a:moveTo>
                  <a:pt x="492" y="0"/>
                </a:moveTo>
                <a:cubicBezTo>
                  <a:pt x="214" y="0"/>
                  <a:pt x="1" y="230"/>
                  <a:pt x="1" y="492"/>
                </a:cubicBezTo>
                <a:lnTo>
                  <a:pt x="1" y="1541"/>
                </a:lnTo>
                <a:lnTo>
                  <a:pt x="23375" y="1541"/>
                </a:lnTo>
                <a:lnTo>
                  <a:pt x="23375" y="492"/>
                </a:lnTo>
                <a:cubicBezTo>
                  <a:pt x="23375" y="213"/>
                  <a:pt x="23145" y="0"/>
                  <a:pt x="22883" y="0"/>
                </a:cubicBezTo>
                <a:close/>
              </a:path>
            </a:pathLst>
          </a:custGeom>
          <a:solidFill>
            <a:srgbClr val="A8B9C5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35"/>
          <p:cNvSpPr/>
          <p:nvPr/>
        </p:nvSpPr>
        <p:spPr>
          <a:xfrm>
            <a:off x="2918434" y="3696628"/>
            <a:ext cx="903615" cy="356232"/>
          </a:xfrm>
          <a:custGeom>
            <a:rect b="b" l="l" r="r" t="t"/>
            <a:pathLst>
              <a:path extrusionOk="0" h="7901" w="18097">
                <a:moveTo>
                  <a:pt x="2377" y="0"/>
                </a:moveTo>
                <a:lnTo>
                  <a:pt x="0" y="7901"/>
                </a:lnTo>
                <a:cubicBezTo>
                  <a:pt x="6032" y="6753"/>
                  <a:pt x="12064" y="5557"/>
                  <a:pt x="18096" y="4442"/>
                </a:cubicBezTo>
                <a:lnTo>
                  <a:pt x="16769" y="0"/>
                </a:lnTo>
                <a:close/>
              </a:path>
            </a:pathLst>
          </a:custGeom>
          <a:solidFill>
            <a:srgbClr val="A8B9C5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35"/>
          <p:cNvSpPr/>
          <p:nvPr/>
        </p:nvSpPr>
        <p:spPr>
          <a:xfrm>
            <a:off x="1354354" y="1149905"/>
            <a:ext cx="4083727" cy="2635419"/>
          </a:xfrm>
          <a:custGeom>
            <a:rect b="b" l="l" r="r" t="t"/>
            <a:pathLst>
              <a:path extrusionOk="0" h="58452" w="81826">
                <a:moveTo>
                  <a:pt x="1574" y="1"/>
                </a:moveTo>
                <a:cubicBezTo>
                  <a:pt x="705" y="1"/>
                  <a:pt x="0" y="689"/>
                  <a:pt x="0" y="1558"/>
                </a:cubicBezTo>
                <a:lnTo>
                  <a:pt x="0" y="56895"/>
                </a:lnTo>
                <a:cubicBezTo>
                  <a:pt x="0" y="57764"/>
                  <a:pt x="705" y="58452"/>
                  <a:pt x="1574" y="58452"/>
                </a:cubicBezTo>
                <a:lnTo>
                  <a:pt x="80252" y="58452"/>
                </a:lnTo>
                <a:cubicBezTo>
                  <a:pt x="81121" y="58452"/>
                  <a:pt x="81826" y="57764"/>
                  <a:pt x="81826" y="56895"/>
                </a:cubicBezTo>
                <a:lnTo>
                  <a:pt x="81826" y="1558"/>
                </a:lnTo>
                <a:cubicBezTo>
                  <a:pt x="81826" y="689"/>
                  <a:pt x="81121" y="1"/>
                  <a:pt x="80252" y="1"/>
                </a:cubicBezTo>
                <a:close/>
              </a:path>
            </a:pathLst>
          </a:custGeom>
          <a:solidFill>
            <a:srgbClr val="A8B9C5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35"/>
          <p:cNvSpPr/>
          <p:nvPr/>
        </p:nvSpPr>
        <p:spPr>
          <a:xfrm>
            <a:off x="1354354" y="967394"/>
            <a:ext cx="4083727" cy="2507552"/>
          </a:xfrm>
          <a:custGeom>
            <a:rect b="b" l="l" r="r" t="t"/>
            <a:pathLst>
              <a:path extrusionOk="0" h="55616" w="81826">
                <a:moveTo>
                  <a:pt x="2836" y="0"/>
                </a:moveTo>
                <a:cubicBezTo>
                  <a:pt x="1279" y="0"/>
                  <a:pt x="0" y="1279"/>
                  <a:pt x="0" y="2836"/>
                </a:cubicBezTo>
                <a:lnTo>
                  <a:pt x="0" y="55616"/>
                </a:lnTo>
                <a:lnTo>
                  <a:pt x="81826" y="55616"/>
                </a:lnTo>
                <a:lnTo>
                  <a:pt x="81826" y="2836"/>
                </a:lnTo>
                <a:cubicBezTo>
                  <a:pt x="81826" y="1279"/>
                  <a:pt x="80547" y="0"/>
                  <a:pt x="78973" y="0"/>
                </a:cubicBez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35"/>
          <p:cNvSpPr/>
          <p:nvPr/>
        </p:nvSpPr>
        <p:spPr>
          <a:xfrm>
            <a:off x="3332266" y="3555551"/>
            <a:ext cx="127841" cy="127841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35"/>
          <p:cNvSpPr/>
          <p:nvPr/>
        </p:nvSpPr>
        <p:spPr>
          <a:xfrm>
            <a:off x="1570301" y="1142511"/>
            <a:ext cx="3651832" cy="2056080"/>
          </a:xfrm>
          <a:custGeom>
            <a:rect b="b" l="l" r="r" t="t"/>
            <a:pathLst>
              <a:path extrusionOk="0" h="45602" w="73172">
                <a:moveTo>
                  <a:pt x="426" y="1"/>
                </a:moveTo>
                <a:cubicBezTo>
                  <a:pt x="197" y="1"/>
                  <a:pt x="0" y="181"/>
                  <a:pt x="0" y="411"/>
                </a:cubicBezTo>
                <a:lnTo>
                  <a:pt x="0" y="45175"/>
                </a:lnTo>
                <a:cubicBezTo>
                  <a:pt x="0" y="45405"/>
                  <a:pt x="197" y="45601"/>
                  <a:pt x="426" y="45601"/>
                </a:cubicBezTo>
                <a:lnTo>
                  <a:pt x="72745" y="45601"/>
                </a:lnTo>
                <a:cubicBezTo>
                  <a:pt x="72975" y="45601"/>
                  <a:pt x="73171" y="45405"/>
                  <a:pt x="73171" y="45175"/>
                </a:cubicBezTo>
                <a:lnTo>
                  <a:pt x="73171" y="411"/>
                </a:lnTo>
                <a:cubicBezTo>
                  <a:pt x="73171" y="181"/>
                  <a:pt x="72975" y="1"/>
                  <a:pt x="72745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1" name="Google Shape;1361;p35"/>
          <p:cNvGrpSpPr/>
          <p:nvPr/>
        </p:nvGrpSpPr>
        <p:grpSpPr>
          <a:xfrm>
            <a:off x="-811936" y="-642762"/>
            <a:ext cx="1654634" cy="1689783"/>
            <a:chOff x="441625" y="885600"/>
            <a:chExt cx="1100375" cy="1123750"/>
          </a:xfrm>
        </p:grpSpPr>
        <p:sp>
          <p:nvSpPr>
            <p:cNvPr id="1362" name="Google Shape;1362;p35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5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5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5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5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5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5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5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5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5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5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5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5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5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5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5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5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5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5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5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5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5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5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5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5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5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5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5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5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5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5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5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5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5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5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5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5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5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5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5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5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5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5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5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5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5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5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5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5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5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5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5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5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5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5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5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5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5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5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5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5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5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5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5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5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5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5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5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5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5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5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5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5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5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5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5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5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5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5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5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5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5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5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5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5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5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5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5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5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5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5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5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5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5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5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5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5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5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5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5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5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5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5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5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5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5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7" name="Google Shape;1487;p35"/>
          <p:cNvSpPr/>
          <p:nvPr/>
        </p:nvSpPr>
        <p:spPr>
          <a:xfrm>
            <a:off x="1270475" y="4796400"/>
            <a:ext cx="1008293" cy="100243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35"/>
          <p:cNvSpPr/>
          <p:nvPr/>
        </p:nvSpPr>
        <p:spPr>
          <a:xfrm>
            <a:off x="1323041" y="4849002"/>
            <a:ext cx="1008293" cy="1002400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35"/>
          <p:cNvSpPr/>
          <p:nvPr/>
        </p:nvSpPr>
        <p:spPr>
          <a:xfrm>
            <a:off x="1375606" y="4901567"/>
            <a:ext cx="1008329" cy="100243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35"/>
          <p:cNvSpPr txBox="1"/>
          <p:nvPr>
            <p:ph type="ctrTitle"/>
          </p:nvPr>
        </p:nvSpPr>
        <p:spPr>
          <a:xfrm flipH="1">
            <a:off x="5935434" y="2160625"/>
            <a:ext cx="218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</a:t>
            </a:r>
            <a:endParaRPr/>
          </a:p>
        </p:txBody>
      </p:sp>
      <p:sp>
        <p:nvSpPr>
          <p:cNvPr id="1491" name="Google Shape;1491;p35"/>
          <p:cNvSpPr/>
          <p:nvPr/>
        </p:nvSpPr>
        <p:spPr>
          <a:xfrm>
            <a:off x="5505625" y="1452073"/>
            <a:ext cx="240073" cy="239247"/>
          </a:xfrm>
          <a:custGeom>
            <a:rect b="b" l="l" r="r" t="t"/>
            <a:pathLst>
              <a:path extrusionOk="0" h="2673" w="2682">
                <a:moveTo>
                  <a:pt x="1351" y="0"/>
                </a:moveTo>
                <a:cubicBezTo>
                  <a:pt x="1123" y="0"/>
                  <a:pt x="935" y="183"/>
                  <a:pt x="930" y="410"/>
                </a:cubicBezTo>
                <a:cubicBezTo>
                  <a:pt x="930" y="689"/>
                  <a:pt x="706" y="913"/>
                  <a:pt x="429" y="913"/>
                </a:cubicBezTo>
                <a:cubicBezTo>
                  <a:pt x="426" y="913"/>
                  <a:pt x="423" y="913"/>
                  <a:pt x="420" y="913"/>
                </a:cubicBezTo>
                <a:cubicBezTo>
                  <a:pt x="188" y="913"/>
                  <a:pt x="1" y="1100"/>
                  <a:pt x="1" y="1331"/>
                </a:cubicBezTo>
                <a:cubicBezTo>
                  <a:pt x="1" y="1565"/>
                  <a:pt x="188" y="1752"/>
                  <a:pt x="420" y="1752"/>
                </a:cubicBezTo>
                <a:cubicBezTo>
                  <a:pt x="423" y="1752"/>
                  <a:pt x="426" y="1752"/>
                  <a:pt x="429" y="1752"/>
                </a:cubicBezTo>
                <a:cubicBezTo>
                  <a:pt x="706" y="1752"/>
                  <a:pt x="930" y="1976"/>
                  <a:pt x="930" y="2254"/>
                </a:cubicBezTo>
                <a:cubicBezTo>
                  <a:pt x="930" y="2485"/>
                  <a:pt x="1119" y="2673"/>
                  <a:pt x="1351" y="2673"/>
                </a:cubicBezTo>
                <a:cubicBezTo>
                  <a:pt x="1582" y="2673"/>
                  <a:pt x="1769" y="2485"/>
                  <a:pt x="1769" y="2254"/>
                </a:cubicBezTo>
                <a:cubicBezTo>
                  <a:pt x="1769" y="1976"/>
                  <a:pt x="1995" y="1752"/>
                  <a:pt x="2272" y="1752"/>
                </a:cubicBezTo>
                <a:cubicBezTo>
                  <a:pt x="2499" y="1746"/>
                  <a:pt x="2682" y="1559"/>
                  <a:pt x="2682" y="1331"/>
                </a:cubicBezTo>
                <a:cubicBezTo>
                  <a:pt x="2682" y="1104"/>
                  <a:pt x="2499" y="918"/>
                  <a:pt x="2272" y="913"/>
                </a:cubicBezTo>
                <a:cubicBezTo>
                  <a:pt x="1993" y="913"/>
                  <a:pt x="1769" y="689"/>
                  <a:pt x="1769" y="410"/>
                </a:cubicBezTo>
                <a:cubicBezTo>
                  <a:pt x="1764" y="183"/>
                  <a:pt x="1578" y="0"/>
                  <a:pt x="13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35"/>
          <p:cNvSpPr/>
          <p:nvPr/>
        </p:nvSpPr>
        <p:spPr>
          <a:xfrm>
            <a:off x="1654598" y="587597"/>
            <a:ext cx="240073" cy="239970"/>
          </a:xfrm>
          <a:custGeom>
            <a:rect b="b" l="l" r="r" t="t"/>
            <a:pathLst>
              <a:path extrusionOk="0" h="2681" w="2682">
                <a:moveTo>
                  <a:pt x="1340" y="0"/>
                </a:moveTo>
                <a:cubicBezTo>
                  <a:pt x="1109" y="0"/>
                  <a:pt x="922" y="187"/>
                  <a:pt x="922" y="418"/>
                </a:cubicBezTo>
                <a:cubicBezTo>
                  <a:pt x="922" y="695"/>
                  <a:pt x="697" y="921"/>
                  <a:pt x="419" y="921"/>
                </a:cubicBezTo>
                <a:cubicBezTo>
                  <a:pt x="188" y="921"/>
                  <a:pt x="0" y="1108"/>
                  <a:pt x="0" y="1340"/>
                </a:cubicBezTo>
                <a:cubicBezTo>
                  <a:pt x="0" y="1571"/>
                  <a:pt x="188" y="1758"/>
                  <a:pt x="419" y="1760"/>
                </a:cubicBezTo>
                <a:cubicBezTo>
                  <a:pt x="697" y="1760"/>
                  <a:pt x="922" y="1984"/>
                  <a:pt x="922" y="2262"/>
                </a:cubicBezTo>
                <a:cubicBezTo>
                  <a:pt x="922" y="2494"/>
                  <a:pt x="1109" y="2681"/>
                  <a:pt x="1340" y="2681"/>
                </a:cubicBezTo>
                <a:cubicBezTo>
                  <a:pt x="1571" y="2681"/>
                  <a:pt x="1760" y="2494"/>
                  <a:pt x="1760" y="2262"/>
                </a:cubicBezTo>
                <a:cubicBezTo>
                  <a:pt x="1760" y="1984"/>
                  <a:pt x="1984" y="1760"/>
                  <a:pt x="2263" y="1760"/>
                </a:cubicBezTo>
                <a:cubicBezTo>
                  <a:pt x="2494" y="1760"/>
                  <a:pt x="2681" y="1571"/>
                  <a:pt x="2681" y="1340"/>
                </a:cubicBezTo>
                <a:cubicBezTo>
                  <a:pt x="2681" y="1108"/>
                  <a:pt x="2494" y="921"/>
                  <a:pt x="2263" y="921"/>
                </a:cubicBezTo>
                <a:cubicBezTo>
                  <a:pt x="1984" y="921"/>
                  <a:pt x="1760" y="695"/>
                  <a:pt x="1760" y="418"/>
                </a:cubicBezTo>
                <a:cubicBezTo>
                  <a:pt x="1760" y="187"/>
                  <a:pt x="1571" y="0"/>
                  <a:pt x="13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35"/>
          <p:cNvSpPr/>
          <p:nvPr/>
        </p:nvSpPr>
        <p:spPr>
          <a:xfrm>
            <a:off x="780632" y="1290137"/>
            <a:ext cx="179549" cy="161946"/>
          </a:xfrm>
          <a:custGeom>
            <a:rect b="b" l="l" r="r" t="t"/>
            <a:pathLst>
              <a:path extrusionOk="0" h="1684" w="1867">
                <a:moveTo>
                  <a:pt x="1404" y="1"/>
                </a:moveTo>
                <a:cubicBezTo>
                  <a:pt x="1294" y="1"/>
                  <a:pt x="1184" y="44"/>
                  <a:pt x="1102" y="129"/>
                </a:cubicBezTo>
                <a:lnTo>
                  <a:pt x="264" y="968"/>
                </a:lnTo>
                <a:cubicBezTo>
                  <a:pt x="0" y="1231"/>
                  <a:pt x="186" y="1681"/>
                  <a:pt x="559" y="1683"/>
                </a:cubicBezTo>
                <a:cubicBezTo>
                  <a:pt x="670" y="1683"/>
                  <a:pt x="777" y="1637"/>
                  <a:pt x="856" y="1560"/>
                </a:cubicBezTo>
                <a:lnTo>
                  <a:pt x="1694" y="721"/>
                </a:lnTo>
                <a:cubicBezTo>
                  <a:pt x="1863" y="559"/>
                  <a:pt x="1866" y="289"/>
                  <a:pt x="1699" y="124"/>
                </a:cubicBezTo>
                <a:cubicBezTo>
                  <a:pt x="1618" y="42"/>
                  <a:pt x="1511" y="1"/>
                  <a:pt x="140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35"/>
          <p:cNvSpPr/>
          <p:nvPr/>
        </p:nvSpPr>
        <p:spPr>
          <a:xfrm>
            <a:off x="1839473" y="3964525"/>
            <a:ext cx="179549" cy="161938"/>
          </a:xfrm>
          <a:custGeom>
            <a:rect b="b" l="l" r="r" t="t"/>
            <a:pathLst>
              <a:path extrusionOk="0" h="1684" w="1867">
                <a:moveTo>
                  <a:pt x="1404" y="1"/>
                </a:moveTo>
                <a:cubicBezTo>
                  <a:pt x="1294" y="1"/>
                  <a:pt x="1184" y="44"/>
                  <a:pt x="1102" y="129"/>
                </a:cubicBezTo>
                <a:lnTo>
                  <a:pt x="264" y="968"/>
                </a:lnTo>
                <a:cubicBezTo>
                  <a:pt x="0" y="1231"/>
                  <a:pt x="186" y="1681"/>
                  <a:pt x="559" y="1683"/>
                </a:cubicBezTo>
                <a:cubicBezTo>
                  <a:pt x="670" y="1683"/>
                  <a:pt x="777" y="1637"/>
                  <a:pt x="856" y="1560"/>
                </a:cubicBezTo>
                <a:lnTo>
                  <a:pt x="1694" y="721"/>
                </a:lnTo>
                <a:cubicBezTo>
                  <a:pt x="1863" y="559"/>
                  <a:pt x="1866" y="289"/>
                  <a:pt x="1699" y="124"/>
                </a:cubicBezTo>
                <a:cubicBezTo>
                  <a:pt x="1618" y="42"/>
                  <a:pt x="1511" y="1"/>
                  <a:pt x="140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35"/>
          <p:cNvSpPr/>
          <p:nvPr/>
        </p:nvSpPr>
        <p:spPr>
          <a:xfrm>
            <a:off x="2038694" y="4184514"/>
            <a:ext cx="240073" cy="239260"/>
          </a:xfrm>
          <a:custGeom>
            <a:rect b="b" l="l" r="r" t="t"/>
            <a:pathLst>
              <a:path extrusionOk="0" h="2673" w="2682">
                <a:moveTo>
                  <a:pt x="1351" y="0"/>
                </a:moveTo>
                <a:cubicBezTo>
                  <a:pt x="1123" y="0"/>
                  <a:pt x="935" y="183"/>
                  <a:pt x="930" y="410"/>
                </a:cubicBezTo>
                <a:cubicBezTo>
                  <a:pt x="930" y="689"/>
                  <a:pt x="706" y="913"/>
                  <a:pt x="429" y="913"/>
                </a:cubicBezTo>
                <a:cubicBezTo>
                  <a:pt x="426" y="913"/>
                  <a:pt x="423" y="913"/>
                  <a:pt x="420" y="913"/>
                </a:cubicBezTo>
                <a:cubicBezTo>
                  <a:pt x="188" y="913"/>
                  <a:pt x="1" y="1100"/>
                  <a:pt x="1" y="1331"/>
                </a:cubicBezTo>
                <a:cubicBezTo>
                  <a:pt x="1" y="1565"/>
                  <a:pt x="188" y="1752"/>
                  <a:pt x="420" y="1752"/>
                </a:cubicBezTo>
                <a:cubicBezTo>
                  <a:pt x="423" y="1752"/>
                  <a:pt x="426" y="1752"/>
                  <a:pt x="429" y="1752"/>
                </a:cubicBezTo>
                <a:cubicBezTo>
                  <a:pt x="706" y="1752"/>
                  <a:pt x="930" y="1976"/>
                  <a:pt x="930" y="2254"/>
                </a:cubicBezTo>
                <a:cubicBezTo>
                  <a:pt x="930" y="2485"/>
                  <a:pt x="1119" y="2673"/>
                  <a:pt x="1351" y="2673"/>
                </a:cubicBezTo>
                <a:cubicBezTo>
                  <a:pt x="1582" y="2673"/>
                  <a:pt x="1769" y="2485"/>
                  <a:pt x="1769" y="2254"/>
                </a:cubicBezTo>
                <a:cubicBezTo>
                  <a:pt x="1769" y="1976"/>
                  <a:pt x="1995" y="1752"/>
                  <a:pt x="2272" y="1752"/>
                </a:cubicBezTo>
                <a:cubicBezTo>
                  <a:pt x="2499" y="1746"/>
                  <a:pt x="2682" y="1559"/>
                  <a:pt x="2682" y="1331"/>
                </a:cubicBezTo>
                <a:cubicBezTo>
                  <a:pt x="2682" y="1104"/>
                  <a:pt x="2499" y="918"/>
                  <a:pt x="2272" y="913"/>
                </a:cubicBezTo>
                <a:cubicBezTo>
                  <a:pt x="1993" y="913"/>
                  <a:pt x="1769" y="689"/>
                  <a:pt x="1769" y="410"/>
                </a:cubicBezTo>
                <a:cubicBezTo>
                  <a:pt x="1764" y="183"/>
                  <a:pt x="1578" y="0"/>
                  <a:pt x="13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35"/>
          <p:cNvSpPr/>
          <p:nvPr/>
        </p:nvSpPr>
        <p:spPr>
          <a:xfrm>
            <a:off x="5699399" y="2954875"/>
            <a:ext cx="179540" cy="162001"/>
          </a:xfrm>
          <a:custGeom>
            <a:rect b="b" l="l" r="r" t="t"/>
            <a:pathLst>
              <a:path extrusionOk="0" h="1684" w="1867">
                <a:moveTo>
                  <a:pt x="1404" y="1"/>
                </a:moveTo>
                <a:cubicBezTo>
                  <a:pt x="1294" y="1"/>
                  <a:pt x="1184" y="44"/>
                  <a:pt x="1102" y="129"/>
                </a:cubicBezTo>
                <a:lnTo>
                  <a:pt x="264" y="968"/>
                </a:lnTo>
                <a:cubicBezTo>
                  <a:pt x="0" y="1231"/>
                  <a:pt x="186" y="1681"/>
                  <a:pt x="559" y="1683"/>
                </a:cubicBezTo>
                <a:cubicBezTo>
                  <a:pt x="670" y="1683"/>
                  <a:pt x="777" y="1637"/>
                  <a:pt x="856" y="1560"/>
                </a:cubicBezTo>
                <a:lnTo>
                  <a:pt x="1694" y="721"/>
                </a:lnTo>
                <a:cubicBezTo>
                  <a:pt x="1863" y="559"/>
                  <a:pt x="1866" y="289"/>
                  <a:pt x="1699" y="124"/>
                </a:cubicBezTo>
                <a:cubicBezTo>
                  <a:pt x="1618" y="42"/>
                  <a:pt x="1511" y="1"/>
                  <a:pt x="14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7" name="Google Shape;1497;p35"/>
          <p:cNvPicPr preferRelativeResize="0"/>
          <p:nvPr/>
        </p:nvPicPr>
        <p:blipFill rotWithShape="1">
          <a:blip r:embed="rId3">
            <a:alphaModFix/>
          </a:blip>
          <a:srcRect b="10547" l="0" r="0" t="10625"/>
          <a:stretch/>
        </p:blipFill>
        <p:spPr>
          <a:xfrm>
            <a:off x="1563150" y="1149900"/>
            <a:ext cx="3651825" cy="21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35"/>
          <p:cNvSpPr txBox="1"/>
          <p:nvPr>
            <p:ph idx="1" type="subTitle"/>
          </p:nvPr>
        </p:nvSpPr>
        <p:spPr>
          <a:xfrm flipH="1">
            <a:off x="6277409" y="2622075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a desarrollar la lógica del juego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Simon say</a:t>
            </a:r>
            <a:r>
              <a:rPr lang="en"/>
              <a:t> con JavaScript.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dvertising Agency by Slidesgo">
  <a:themeElements>
    <a:clrScheme name="Simple Light">
      <a:dk1>
        <a:srgbClr val="FFFFFF"/>
      </a:dk1>
      <a:lt1>
        <a:srgbClr val="1C2340"/>
      </a:lt1>
      <a:dk2>
        <a:srgbClr val="595959"/>
      </a:dk2>
      <a:lt2>
        <a:srgbClr val="EEEEEE"/>
      </a:lt2>
      <a:accent1>
        <a:srgbClr val="B3B5FF"/>
      </a:accent1>
      <a:accent2>
        <a:srgbClr val="6D7FC9"/>
      </a:accent2>
      <a:accent3>
        <a:srgbClr val="67BBFF"/>
      </a:accent3>
      <a:accent4>
        <a:srgbClr val="D2DFE9"/>
      </a:accent4>
      <a:accent5>
        <a:srgbClr val="101632"/>
      </a:accent5>
      <a:accent6>
        <a:srgbClr val="BAC2E5"/>
      </a:accent6>
      <a:hlink>
        <a:srgbClr val="67BB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